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3.xml" ContentType="application/vnd.openxmlformats-officedocument.theme+xml"/>
  <Override PartName="/ppt/tags/tag32.xml" ContentType="application/vnd.openxmlformats-officedocument.presentationml.tags+xml"/>
  <Override PartName="/ppt/notesSlides/notesSlide1.xml" ContentType="application/vnd.openxmlformats-officedocument.presentationml.notesSlide+xml"/>
  <Override PartName="/ppt/tags/tag33.xml" ContentType="application/vnd.openxmlformats-officedocument.presentationml.tags+xml"/>
  <Override PartName="/ppt/notesSlides/notesSlide2.xml" ContentType="application/vnd.openxmlformats-officedocument.presentationml.notesSlide+xml"/>
  <Override PartName="/ppt/tags/tag34.xml" ContentType="application/vnd.openxmlformats-officedocument.presentationml.tags+xml"/>
  <Override PartName="/ppt/notesSlides/notesSlide3.xml" ContentType="application/vnd.openxmlformats-officedocument.presentationml.notesSlide+xml"/>
  <Override PartName="/ppt/tags/tag35.xml" ContentType="application/vnd.openxmlformats-officedocument.presentationml.tags+xml"/>
  <Override PartName="/ppt/notesSlides/notesSlide4.xml" ContentType="application/vnd.openxmlformats-officedocument.presentationml.notesSlide+xml"/>
  <Override PartName="/ppt/tags/tag36.xml" ContentType="application/vnd.openxmlformats-officedocument.presentationml.tags+xml"/>
  <Override PartName="/ppt/notesSlides/notesSlide5.xml" ContentType="application/vnd.openxmlformats-officedocument.presentationml.notesSlide+xml"/>
  <Override PartName="/ppt/tags/tag37.xml" ContentType="application/vnd.openxmlformats-officedocument.presentationml.tags+xml"/>
  <Override PartName="/ppt/notesSlides/notesSlide6.xml" ContentType="application/vnd.openxmlformats-officedocument.presentationml.notesSlide+xml"/>
  <Override PartName="/ppt/tags/tag38.xml" ContentType="application/vnd.openxmlformats-officedocument.presentationml.tags+xml"/>
  <Override PartName="/ppt/notesSlides/notesSlide7.xml" ContentType="application/vnd.openxmlformats-officedocument.presentationml.notesSlide+xml"/>
  <Override PartName="/ppt/tags/tag39.xml" ContentType="application/vnd.openxmlformats-officedocument.presentationml.tags+xml"/>
  <Override PartName="/ppt/notesSlides/notesSlide8.xml" ContentType="application/vnd.openxmlformats-officedocument.presentationml.notesSlide+xml"/>
  <Override PartName="/ppt/tags/tag40.xml" ContentType="application/vnd.openxmlformats-officedocument.presentationml.tags+xml"/>
  <Override PartName="/ppt/notesSlides/notesSlide9.xml" ContentType="application/vnd.openxmlformats-officedocument.presentationml.notesSlide+xml"/>
  <Override PartName="/ppt/tags/tag41.xml" ContentType="application/vnd.openxmlformats-officedocument.presentationml.tags+xml"/>
  <Override PartName="/ppt/notesSlides/notesSlide10.xml" ContentType="application/vnd.openxmlformats-officedocument.presentationml.notesSlide+xml"/>
  <Override PartName="/ppt/tags/tag42.xml" ContentType="application/vnd.openxmlformats-officedocument.presentationml.tags+xml"/>
  <Override PartName="/ppt/notesSlides/notesSlide11.xml" ContentType="application/vnd.openxmlformats-officedocument.presentationml.notesSlide+xml"/>
  <Override PartName="/ppt/tags/tag43.xml" ContentType="application/vnd.openxmlformats-officedocument.presentationml.tags+xml"/>
  <Override PartName="/ppt/notesSlides/notesSlide12.xml" ContentType="application/vnd.openxmlformats-officedocument.presentationml.notesSlide+xml"/>
  <Override PartName="/ppt/tags/tag44.xml" ContentType="application/vnd.openxmlformats-officedocument.presentationml.tags+xml"/>
  <Override PartName="/ppt/notesSlides/notesSlide13.xml" ContentType="application/vnd.openxmlformats-officedocument.presentationml.notesSlide+xml"/>
  <Override PartName="/ppt/tags/tag45.xml" ContentType="application/vnd.openxmlformats-officedocument.presentationml.tags+xml"/>
  <Override PartName="/ppt/notesSlides/notesSlide14.xml" ContentType="application/vnd.openxmlformats-officedocument.presentationml.notesSlide+xml"/>
  <Override PartName="/ppt/tags/tag46.xml" ContentType="application/vnd.openxmlformats-officedocument.presentationml.tags+xml"/>
  <Override PartName="/ppt/notesSlides/notesSlide15.xml" ContentType="application/vnd.openxmlformats-officedocument.presentationml.notesSlide+xml"/>
  <Override PartName="/ppt/tags/tag47.xml" ContentType="application/vnd.openxmlformats-officedocument.presentationml.tags+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Lst>
  <p:notesMasterIdLst>
    <p:notesMasterId r:id="rId22"/>
  </p:notesMasterIdLst>
  <p:sldIdLst>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308"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2D9E6F-ACB1-A9A1-52F2-00DA56D250B6}" name="Grulke-Rueter, Laura C - DHS" initials="GRLCD" userId="Grulke-Rueter, Laura C - DHS" providerId="None"/>
  <p188:author id="{B9F9B9CF-8856-ED27-5D67-74C2748FC373}" name="Chase, Hollister L - DHS" initials="CHLD" userId="S::Hollister.Chase@dhs.wisconsin.gov::ce7ae88d-d5ca-4f73-b59b-bbde04322bf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E70324"/>
    <a:srgbClr val="DEB407"/>
    <a:srgbClr val="5E5B05"/>
    <a:srgbClr val="00CC66"/>
    <a:srgbClr val="0052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DE457B-65A9-4BA7-87A5-6EF68442D51D}" v="8" dt="2023-08-28T20:58:03.3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71210" autoAdjust="0"/>
  </p:normalViewPr>
  <p:slideViewPr>
    <p:cSldViewPr snapToGrid="0">
      <p:cViewPr varScale="1">
        <p:scale>
          <a:sx n="77" d="100"/>
          <a:sy n="77" d="100"/>
        </p:scale>
        <p:origin x="1788" y="96"/>
      </p:cViewPr>
      <p:guideLst/>
    </p:cSldViewPr>
  </p:slideViewPr>
  <p:outlineViewPr>
    <p:cViewPr>
      <p:scale>
        <a:sx n="33" d="100"/>
        <a:sy n="33" d="100"/>
      </p:scale>
      <p:origin x="0" y="-1274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gs" Target="tags/tag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eresa Kulow" userId="b0e1690b-5e60-4f2f-a850-8c6fd8336e9a" providerId="ADAL" clId="{5DDE457B-65A9-4BA7-87A5-6EF68442D51D}"/>
    <pc:docChg chg="custSel modSld replTag delTag">
      <pc:chgData name="Theresa Kulow" userId="b0e1690b-5e60-4f2f-a850-8c6fd8336e9a" providerId="ADAL" clId="{5DDE457B-65A9-4BA7-87A5-6EF68442D51D}" dt="2023-08-28T21:59:49.434" v="204"/>
      <pc:docMkLst>
        <pc:docMk/>
      </pc:docMkLst>
      <pc:sldChg chg="replTag delTag modNotesTx">
        <pc:chgData name="Theresa Kulow" userId="b0e1690b-5e60-4f2f-a850-8c6fd8336e9a" providerId="ADAL" clId="{5DDE457B-65A9-4BA7-87A5-6EF68442D51D}" dt="2023-08-28T21:59:48.321" v="202"/>
        <pc:sldMkLst>
          <pc:docMk/>
          <pc:sldMk cId="3954668575" sldId="278"/>
        </pc:sldMkLst>
      </pc:sldChg>
      <pc:sldChg chg="replTag delTag">
        <pc:chgData name="Theresa Kulow" userId="b0e1690b-5e60-4f2f-a850-8c6fd8336e9a" providerId="ADAL" clId="{5DDE457B-65A9-4BA7-87A5-6EF68442D51D}" dt="2023-08-28T21:59:49.434" v="204"/>
        <pc:sldMkLst>
          <pc:docMk/>
          <pc:sldMk cId="1790315581" sldId="279"/>
        </pc:sldMkLst>
      </pc:sldChg>
      <pc:sldChg chg="replTag delTag">
        <pc:chgData name="Theresa Kulow" userId="b0e1690b-5e60-4f2f-a850-8c6fd8336e9a" providerId="ADAL" clId="{5DDE457B-65A9-4BA7-87A5-6EF68442D51D}" dt="2023-08-28T19:44:07.970" v="7"/>
        <pc:sldMkLst>
          <pc:docMk/>
          <pc:sldMk cId="2242994141" sldId="280"/>
        </pc:sldMkLst>
      </pc:sldChg>
      <pc:sldChg chg="replTag delTag">
        <pc:chgData name="Theresa Kulow" userId="b0e1690b-5e60-4f2f-a850-8c6fd8336e9a" providerId="ADAL" clId="{5DDE457B-65A9-4BA7-87A5-6EF68442D51D}" dt="2023-08-28T19:44:20.607" v="9"/>
        <pc:sldMkLst>
          <pc:docMk/>
          <pc:sldMk cId="1028661878" sldId="281"/>
        </pc:sldMkLst>
      </pc:sldChg>
      <pc:sldChg chg="replTag delTag">
        <pc:chgData name="Theresa Kulow" userId="b0e1690b-5e60-4f2f-a850-8c6fd8336e9a" providerId="ADAL" clId="{5DDE457B-65A9-4BA7-87A5-6EF68442D51D}" dt="2023-08-28T21:59:22.939" v="167"/>
        <pc:sldMkLst>
          <pc:docMk/>
          <pc:sldMk cId="3400088567" sldId="282"/>
        </pc:sldMkLst>
      </pc:sldChg>
      <pc:sldChg chg="addSp modSp mod replTag delTag modNotesTx">
        <pc:chgData name="Theresa Kulow" userId="b0e1690b-5e60-4f2f-a850-8c6fd8336e9a" providerId="ADAL" clId="{5DDE457B-65A9-4BA7-87A5-6EF68442D51D}" dt="2023-08-28T21:59:22.594" v="165"/>
        <pc:sldMkLst>
          <pc:docMk/>
          <pc:sldMk cId="4012852951" sldId="283"/>
        </pc:sldMkLst>
        <pc:spChg chg="add mod">
          <ac:chgData name="Theresa Kulow" userId="b0e1690b-5e60-4f2f-a850-8c6fd8336e9a" providerId="ADAL" clId="{5DDE457B-65A9-4BA7-87A5-6EF68442D51D}" dt="2023-08-28T19:46:28.956" v="143"/>
          <ac:spMkLst>
            <pc:docMk/>
            <pc:sldMk cId="4012852951" sldId="283"/>
            <ac:spMk id="6" creationId="{DFED47DF-81A9-7FAF-5D4F-94862B9B2C8B}"/>
          </ac:spMkLst>
        </pc:spChg>
        <pc:spChg chg="mod">
          <ac:chgData name="Theresa Kulow" userId="b0e1690b-5e60-4f2f-a850-8c6fd8336e9a" providerId="ADAL" clId="{5DDE457B-65A9-4BA7-87A5-6EF68442D51D}" dt="2023-08-28T19:45:51.244" v="133" actId="1076"/>
          <ac:spMkLst>
            <pc:docMk/>
            <pc:sldMk cId="4012852951" sldId="283"/>
            <ac:spMk id="14" creationId="{53366B58-2843-2349-E994-9CAA538220C0}"/>
          </ac:spMkLst>
        </pc:spChg>
        <pc:spChg chg="mod">
          <ac:chgData name="Theresa Kulow" userId="b0e1690b-5e60-4f2f-a850-8c6fd8336e9a" providerId="ADAL" clId="{5DDE457B-65A9-4BA7-87A5-6EF68442D51D}" dt="2023-08-28T19:45:47.474" v="132" actId="1076"/>
          <ac:spMkLst>
            <pc:docMk/>
            <pc:sldMk cId="4012852951" sldId="283"/>
            <ac:spMk id="16" creationId="{513CB89E-3806-E5FB-E1F3-8EA043E3CEF7}"/>
          </ac:spMkLst>
        </pc:spChg>
        <pc:spChg chg="mod">
          <ac:chgData name="Theresa Kulow" userId="b0e1690b-5e60-4f2f-a850-8c6fd8336e9a" providerId="ADAL" clId="{5DDE457B-65A9-4BA7-87A5-6EF68442D51D}" dt="2023-08-28T19:45:42.997" v="131" actId="1076"/>
          <ac:spMkLst>
            <pc:docMk/>
            <pc:sldMk cId="4012852951" sldId="283"/>
            <ac:spMk id="18" creationId="{794F2A45-EDD4-9952-8862-B67C77B40B9D}"/>
          </ac:spMkLst>
        </pc:spChg>
        <pc:picChg chg="add mod">
          <ac:chgData name="Theresa Kulow" userId="b0e1690b-5e60-4f2f-a850-8c6fd8336e9a" providerId="ADAL" clId="{5DDE457B-65A9-4BA7-87A5-6EF68442D51D}" dt="2023-08-28T20:58:03.338" v="145" actId="14826"/>
          <ac:picMkLst>
            <pc:docMk/>
            <pc:sldMk cId="4012852951" sldId="283"/>
            <ac:picMk id="4" creationId="{FF1AF240-975D-F9CD-B2E4-82F64C79C12B}"/>
          </ac:picMkLst>
        </pc:picChg>
        <pc:picChg chg="mod">
          <ac:chgData name="Theresa Kulow" userId="b0e1690b-5e60-4f2f-a850-8c6fd8336e9a" providerId="ADAL" clId="{5DDE457B-65A9-4BA7-87A5-6EF68442D51D}" dt="2023-08-28T19:45:51.244" v="133" actId="1076"/>
          <ac:picMkLst>
            <pc:docMk/>
            <pc:sldMk cId="4012852951" sldId="283"/>
            <ac:picMk id="8" creationId="{66D22685-B55F-2E44-C572-05D2C5E139C8}"/>
          </ac:picMkLst>
        </pc:picChg>
        <pc:picChg chg="mod">
          <ac:chgData name="Theresa Kulow" userId="b0e1690b-5e60-4f2f-a850-8c6fd8336e9a" providerId="ADAL" clId="{5DDE457B-65A9-4BA7-87A5-6EF68442D51D}" dt="2023-08-28T19:45:47.474" v="132" actId="1076"/>
          <ac:picMkLst>
            <pc:docMk/>
            <pc:sldMk cId="4012852951" sldId="283"/>
            <ac:picMk id="24" creationId="{4B94231B-BEA6-23DE-C456-3E2A96AA7340}"/>
          </ac:picMkLst>
        </pc:picChg>
        <pc:picChg chg="mod">
          <ac:chgData name="Theresa Kulow" userId="b0e1690b-5e60-4f2f-a850-8c6fd8336e9a" providerId="ADAL" clId="{5DDE457B-65A9-4BA7-87A5-6EF68442D51D}" dt="2023-08-28T19:45:42.997" v="131" actId="1076"/>
          <ac:picMkLst>
            <pc:docMk/>
            <pc:sldMk cId="4012852951" sldId="283"/>
            <ac:picMk id="25" creationId="{CD527DFB-18BD-0A4C-6788-0A68F2A1DA90}"/>
          </ac:picMkLst>
        </pc:picChg>
      </pc:sldChg>
      <pc:sldChg chg="replTag delTag">
        <pc:chgData name="Theresa Kulow" userId="b0e1690b-5e60-4f2f-a850-8c6fd8336e9a" providerId="ADAL" clId="{5DDE457B-65A9-4BA7-87A5-6EF68442D51D}" dt="2023-08-28T21:59:22.565" v="163"/>
        <pc:sldMkLst>
          <pc:docMk/>
          <pc:sldMk cId="3042215788" sldId="284"/>
        </pc:sldMkLst>
      </pc:sldChg>
      <pc:sldChg chg="replTag delTag">
        <pc:chgData name="Theresa Kulow" userId="b0e1690b-5e60-4f2f-a850-8c6fd8336e9a" providerId="ADAL" clId="{5DDE457B-65A9-4BA7-87A5-6EF68442D51D}" dt="2023-08-28T21:59:21.876" v="161"/>
        <pc:sldMkLst>
          <pc:docMk/>
          <pc:sldMk cId="2594559764" sldId="286"/>
        </pc:sldMkLst>
      </pc:sldChg>
      <pc:sldChg chg="replTag delTag">
        <pc:chgData name="Theresa Kulow" userId="b0e1690b-5e60-4f2f-a850-8c6fd8336e9a" providerId="ADAL" clId="{5DDE457B-65A9-4BA7-87A5-6EF68442D51D}" dt="2023-08-28T20:58:40.013" v="159"/>
        <pc:sldMkLst>
          <pc:docMk/>
          <pc:sldMk cId="1305186141" sldId="288"/>
        </pc:sldMkLst>
      </pc:sldChg>
      <pc:sldChg chg="replTag delTag">
        <pc:chgData name="Theresa Kulow" userId="b0e1690b-5e60-4f2f-a850-8c6fd8336e9a" providerId="ADAL" clId="{5DDE457B-65A9-4BA7-87A5-6EF68442D51D}" dt="2023-08-28T20:58:37.898" v="157"/>
        <pc:sldMkLst>
          <pc:docMk/>
          <pc:sldMk cId="2228853610" sldId="289"/>
        </pc:sldMkLst>
      </pc:sldChg>
      <pc:sldChg chg="replTag delTag">
        <pc:chgData name="Theresa Kulow" userId="b0e1690b-5e60-4f2f-a850-8c6fd8336e9a" providerId="ADAL" clId="{5DDE457B-65A9-4BA7-87A5-6EF68442D51D}" dt="2023-08-28T20:58:36.205" v="155"/>
        <pc:sldMkLst>
          <pc:docMk/>
          <pc:sldMk cId="1966370379" sldId="290"/>
        </pc:sldMkLst>
      </pc:sldChg>
      <pc:sldChg chg="replTag delTag">
        <pc:chgData name="Theresa Kulow" userId="b0e1690b-5e60-4f2f-a850-8c6fd8336e9a" providerId="ADAL" clId="{5DDE457B-65A9-4BA7-87A5-6EF68442D51D}" dt="2023-08-28T20:58:35.125" v="153"/>
        <pc:sldMkLst>
          <pc:docMk/>
          <pc:sldMk cId="2483293022" sldId="291"/>
        </pc:sldMkLst>
      </pc:sldChg>
      <pc:sldChg chg="replTag delTag">
        <pc:chgData name="Theresa Kulow" userId="b0e1690b-5e60-4f2f-a850-8c6fd8336e9a" providerId="ADAL" clId="{5DDE457B-65A9-4BA7-87A5-6EF68442D51D}" dt="2023-08-28T20:58:31.705" v="151"/>
        <pc:sldMkLst>
          <pc:docMk/>
          <pc:sldMk cId="3482145828" sldId="29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AF31E0-04CE-4463-9AF7-0823E1D0C604}" type="datetimeFigureOut">
              <a:rPr lang="en-US" smtClean="0"/>
              <a:t>8/28/2023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EA7927-B4AE-40D2-A439-8B3C54407EC3}" type="slidenum">
              <a:rPr lang="en-US" smtClean="0"/>
              <a:t>‹#›</a:t>
            </a:fld>
            <a:endParaRPr lang="en-US"/>
          </a:p>
        </p:txBody>
      </p:sp>
    </p:spTree>
    <p:extLst>
      <p:ext uri="{BB962C8B-B14F-4D97-AF65-F5344CB8AC3E}">
        <p14:creationId xmlns:p14="http://schemas.microsoft.com/office/powerpoint/2010/main" val="3128113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Welcome to the Wisconsin State-Only Supplemental Security Income (SSI) training.</a:t>
            </a:r>
          </a:p>
        </p:txBody>
      </p:sp>
      <p:sp>
        <p:nvSpPr>
          <p:cNvPr id="4" name="Slide Number Placeholder 3"/>
          <p:cNvSpPr>
            <a:spLocks noGrp="1"/>
          </p:cNvSpPr>
          <p:nvPr>
            <p:ph type="sldNum" sz="quarter" idx="5"/>
          </p:nvPr>
        </p:nvSpPr>
        <p:spPr/>
        <p:txBody>
          <a:bodyPr/>
          <a:lstStyle/>
          <a:p>
            <a:fld id="{28EA7927-B4AE-40D2-A439-8B3C54407EC3}" type="slidenum">
              <a:rPr lang="en-US" smtClean="0"/>
              <a:t>1</a:t>
            </a:fld>
            <a:endParaRPr lang="en-US"/>
          </a:p>
        </p:txBody>
      </p:sp>
    </p:spTree>
    <p:extLst>
      <p:ext uri="{BB962C8B-B14F-4D97-AF65-F5344CB8AC3E}">
        <p14:creationId xmlns:p14="http://schemas.microsoft.com/office/powerpoint/2010/main" val="3546479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800"/>
              </a:lnSpc>
              <a:spcBef>
                <a:spcPts val="0"/>
              </a:spcBef>
              <a:spcAft>
                <a:spcPts val="12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Countable income for State-Only SSI is calculated the same way as countable income for the federal SSI program. The same SSI income exclusions apply to State-Only SSI.</a:t>
            </a:r>
            <a:br>
              <a:rPr lang="en-US" sz="1600" dirty="0">
                <a:effectLst/>
                <a:latin typeface="Calibri" panose="020F0502020204030204" pitchFamily="34" charset="0"/>
                <a:ea typeface="Calibri" panose="020F0502020204030204" pitchFamily="34" charset="0"/>
                <a:cs typeface="Times New Roman" panose="02020603050405020304" pitchFamily="18" charset="0"/>
              </a:rPr>
            </a:b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800"/>
              </a:lnSpc>
              <a:spcBef>
                <a:spcPts val="0"/>
              </a:spcBef>
              <a:spcAft>
                <a:spcPts val="12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For State-Only SSI, only the income of the recipient is considered when calculating countable income. A spouse’s income is not counted for State-Only SSI countable income calculations.</a:t>
            </a:r>
          </a:p>
          <a:p>
            <a:endParaRPr lang="en-US" dirty="0"/>
          </a:p>
        </p:txBody>
      </p:sp>
      <p:sp>
        <p:nvSpPr>
          <p:cNvPr id="4" name="Slide Number Placeholder 3"/>
          <p:cNvSpPr>
            <a:spLocks noGrp="1"/>
          </p:cNvSpPr>
          <p:nvPr>
            <p:ph type="sldNum" sz="quarter" idx="5"/>
          </p:nvPr>
        </p:nvSpPr>
        <p:spPr/>
        <p:txBody>
          <a:bodyPr/>
          <a:lstStyle/>
          <a:p>
            <a:fld id="{28EA7927-B4AE-40D2-A439-8B3C54407EC3}" type="slidenum">
              <a:rPr lang="en-US" smtClean="0"/>
              <a:t>10</a:t>
            </a:fld>
            <a:endParaRPr lang="en-US"/>
          </a:p>
        </p:txBody>
      </p:sp>
    </p:spTree>
    <p:extLst>
      <p:ext uri="{BB962C8B-B14F-4D97-AF65-F5344CB8AC3E}">
        <p14:creationId xmlns:p14="http://schemas.microsoft.com/office/powerpoint/2010/main" val="1060646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800"/>
              </a:lnSpc>
              <a:spcBef>
                <a:spcPts val="0"/>
              </a:spcBef>
              <a:spcAft>
                <a:spcPts val="1200"/>
              </a:spcAft>
            </a:pPr>
            <a:r>
              <a:rPr lang="en-US" sz="1600" dirty="0">
                <a:effectLst/>
                <a:latin typeface="Calibri" panose="020F0502020204030204" pitchFamily="34" charset="0"/>
                <a:ea typeface="Calibri" panose="020F0502020204030204" pitchFamily="34" charset="0"/>
                <a:cs typeface="Calibri" panose="020F0502020204030204" pitchFamily="34" charset="0"/>
              </a:rPr>
              <a:t>Like federal SSI, if an individual has countable </a:t>
            </a:r>
            <a:r>
              <a:rPr lang="en-US" sz="1600" b="0" dirty="0">
                <a:effectLst/>
                <a:latin typeface="Calibri" panose="020F0502020204030204" pitchFamily="34" charset="0"/>
                <a:ea typeface="Calibri" panose="020F0502020204030204" pitchFamily="34" charset="0"/>
                <a:cs typeface="Calibri" panose="020F0502020204030204" pitchFamily="34" charset="0"/>
              </a:rPr>
              <a:t>unearned income </a:t>
            </a:r>
            <a:r>
              <a:rPr lang="en-US" sz="1600" dirty="0">
                <a:effectLst/>
                <a:latin typeface="Calibri" panose="020F0502020204030204" pitchFamily="34" charset="0"/>
                <a:ea typeface="Calibri" panose="020F0502020204030204" pitchFamily="34" charset="0"/>
                <a:cs typeface="Calibri" panose="020F0502020204030204" pitchFamily="34" charset="0"/>
              </a:rPr>
              <a:t>that exceeds the threshold, both payments and Medicaid will terminate. An individual is not eligible for State-Only SSI in this situation. The State-Only SSI Program reviews the unearned income received by each State-Only SSI recipient from SSA data and the State Data Exchange.</a:t>
            </a:r>
            <a:endParaRPr lang="en-US" sz="1600" dirty="0"/>
          </a:p>
        </p:txBody>
      </p:sp>
      <p:sp>
        <p:nvSpPr>
          <p:cNvPr id="4" name="Slide Number Placeholder 3"/>
          <p:cNvSpPr>
            <a:spLocks noGrp="1"/>
          </p:cNvSpPr>
          <p:nvPr>
            <p:ph type="sldNum" sz="quarter" idx="5"/>
          </p:nvPr>
        </p:nvSpPr>
        <p:spPr/>
        <p:txBody>
          <a:bodyPr/>
          <a:lstStyle/>
          <a:p>
            <a:fld id="{28EA7927-B4AE-40D2-A439-8B3C54407EC3}" type="slidenum">
              <a:rPr lang="en-US" smtClean="0"/>
              <a:t>11</a:t>
            </a:fld>
            <a:endParaRPr lang="en-US"/>
          </a:p>
        </p:txBody>
      </p:sp>
    </p:spTree>
    <p:extLst>
      <p:ext uri="{BB962C8B-B14F-4D97-AF65-F5344CB8AC3E}">
        <p14:creationId xmlns:p14="http://schemas.microsoft.com/office/powerpoint/2010/main" val="1004344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800"/>
              </a:lnSpc>
              <a:spcAft>
                <a:spcPts val="1200"/>
              </a:spcAft>
            </a:pPr>
            <a:r>
              <a:rPr lang="en-US" sz="1800" dirty="0">
                <a:effectLst/>
                <a:latin typeface="Calibri"/>
                <a:ea typeface="Calibri" panose="020F0502020204030204" pitchFamily="34" charset="0"/>
                <a:cs typeface="Calibri"/>
              </a:rPr>
              <a:t>If an </a:t>
            </a:r>
            <a:r>
              <a:rPr lang="en-US" sz="1800" b="0" dirty="0">
                <a:effectLst/>
                <a:latin typeface="Calibri"/>
                <a:ea typeface="Calibri" panose="020F0502020204030204" pitchFamily="34" charset="0"/>
                <a:cs typeface="Calibri"/>
              </a:rPr>
              <a:t>individual’s earned income causes the total countable income to exceed the </a:t>
            </a:r>
            <a:r>
              <a:rPr lang="en-US" sz="1800" dirty="0">
                <a:latin typeface="Calibri"/>
                <a:ea typeface="Calibri" panose="020F0502020204030204" pitchFamily="34" charset="0"/>
                <a:cs typeface="Calibri"/>
              </a:rPr>
              <a:t>State-Only</a:t>
            </a:r>
            <a:r>
              <a:rPr lang="en-US" sz="1800" b="0" dirty="0">
                <a:effectLst/>
                <a:latin typeface="Calibri"/>
                <a:ea typeface="Calibri" panose="020F0502020204030204" pitchFamily="34" charset="0"/>
                <a:cs typeface="Calibri"/>
              </a:rPr>
              <a:t> </a:t>
            </a:r>
            <a:r>
              <a:rPr lang="en-US" sz="1800" dirty="0">
                <a:latin typeface="Calibri"/>
                <a:ea typeface="Calibri" panose="020F0502020204030204" pitchFamily="34" charset="0"/>
                <a:cs typeface="Calibri"/>
              </a:rPr>
              <a:t>SSI </a:t>
            </a:r>
            <a:r>
              <a:rPr lang="en-US" sz="1800" b="0" dirty="0">
                <a:effectLst/>
                <a:latin typeface="Calibri"/>
                <a:ea typeface="Calibri" panose="020F0502020204030204" pitchFamily="34" charset="0"/>
                <a:cs typeface="Calibri"/>
              </a:rPr>
              <a:t>Countable Income Threshold, State-Only SSI payments will also terminate. However, an individual who is ineligible for a State-Only </a:t>
            </a:r>
            <a:r>
              <a:rPr lang="en-US" sz="1800" dirty="0">
                <a:latin typeface="Calibri"/>
                <a:ea typeface="Calibri" panose="020F0502020204030204" pitchFamily="34" charset="0"/>
                <a:cs typeface="Calibri"/>
              </a:rPr>
              <a:t>SSI payment</a:t>
            </a:r>
            <a:r>
              <a:rPr lang="en-US" sz="1800" b="0" dirty="0">
                <a:effectLst/>
                <a:latin typeface="Calibri"/>
                <a:ea typeface="Calibri" panose="020F0502020204030204" pitchFamily="34" charset="0"/>
                <a:cs typeface="Calibri"/>
              </a:rPr>
              <a:t> due </a:t>
            </a:r>
            <a:r>
              <a:rPr lang="en-US" sz="1800" dirty="0">
                <a:effectLst/>
                <a:latin typeface="Calibri"/>
                <a:ea typeface="Calibri" panose="020F0502020204030204" pitchFamily="34" charset="0"/>
                <a:cs typeface="Calibri"/>
              </a:rPr>
              <a:t>to countable earned income will continue to be eligible for Medicaid through the Continued Medicaid Eligibility 1619(b) work incentive.</a:t>
            </a:r>
            <a:r>
              <a:rPr lang="en-US" dirty="0">
                <a:cs typeface="Calibri"/>
              </a:rPr>
              <a:t> </a:t>
            </a:r>
            <a:endParaRPr lang="en-US" dirty="0"/>
          </a:p>
        </p:txBody>
      </p:sp>
      <p:sp>
        <p:nvSpPr>
          <p:cNvPr id="4" name="Slide Number Placeholder 3"/>
          <p:cNvSpPr>
            <a:spLocks noGrp="1"/>
          </p:cNvSpPr>
          <p:nvPr>
            <p:ph type="sldNum" sz="quarter" idx="5"/>
          </p:nvPr>
        </p:nvSpPr>
        <p:spPr/>
        <p:txBody>
          <a:bodyPr/>
          <a:lstStyle/>
          <a:p>
            <a:fld id="{28EA7927-B4AE-40D2-A439-8B3C54407EC3}" type="slidenum">
              <a:rPr lang="en-US" smtClean="0"/>
              <a:t>12</a:t>
            </a:fld>
            <a:endParaRPr lang="en-US"/>
          </a:p>
        </p:txBody>
      </p:sp>
    </p:spTree>
    <p:extLst>
      <p:ext uri="{BB962C8B-B14F-4D97-AF65-F5344CB8AC3E}">
        <p14:creationId xmlns:p14="http://schemas.microsoft.com/office/powerpoint/2010/main" val="3274593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Continued Medicaid Eligibility 1619(b) annual income thresholds for federal SSI also apply to State-Only SSI recipients. An individual may be able to establish a higher individual annual threshold if they have exceptional medical expenses. </a:t>
            </a:r>
            <a:br>
              <a:rPr lang="en-US" sz="1600" dirty="0"/>
            </a:br>
            <a:endParaRPr lang="en-US" sz="1600" dirty="0"/>
          </a:p>
          <a:p>
            <a:r>
              <a:rPr lang="en-US" sz="1600" dirty="0"/>
              <a:t>Earned income is monitored on an annual basis through reviews done by the State-Only SSI Program.</a:t>
            </a:r>
            <a:br>
              <a:rPr lang="en-US" sz="1600" dirty="0"/>
            </a:br>
            <a:endParaRPr lang="en-US" sz="1600" dirty="0"/>
          </a:p>
          <a:p>
            <a:r>
              <a:rPr lang="en-US" sz="1600" dirty="0"/>
              <a:t>Homework: Look at the Wisconsin Basic State SSI Supplements handout included with this training to walk through a State SSI Example.</a:t>
            </a:r>
          </a:p>
          <a:p>
            <a:endParaRPr lang="en-US" dirty="0"/>
          </a:p>
        </p:txBody>
      </p:sp>
      <p:sp>
        <p:nvSpPr>
          <p:cNvPr id="4" name="Slide Number Placeholder 3"/>
          <p:cNvSpPr>
            <a:spLocks noGrp="1"/>
          </p:cNvSpPr>
          <p:nvPr>
            <p:ph type="sldNum" sz="quarter" idx="5"/>
          </p:nvPr>
        </p:nvSpPr>
        <p:spPr/>
        <p:txBody>
          <a:bodyPr/>
          <a:lstStyle/>
          <a:p>
            <a:fld id="{28EA7927-B4AE-40D2-A439-8B3C54407EC3}" type="slidenum">
              <a:rPr lang="en-US" smtClean="0"/>
              <a:t>13</a:t>
            </a:fld>
            <a:endParaRPr lang="en-US"/>
          </a:p>
        </p:txBody>
      </p:sp>
    </p:spTree>
    <p:extLst>
      <p:ext uri="{BB962C8B-B14F-4D97-AF65-F5344CB8AC3E}">
        <p14:creationId xmlns:p14="http://schemas.microsoft.com/office/powerpoint/2010/main" val="3262535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 recipient could lose State-Only SSI if they remain in nonpayment status for more than 12 consecutive months. </a:t>
            </a:r>
          </a:p>
          <a:p>
            <a:endParaRPr lang="en-US" dirty="0"/>
          </a:p>
        </p:txBody>
      </p:sp>
      <p:sp>
        <p:nvSpPr>
          <p:cNvPr id="4" name="Slide Number Placeholder 3"/>
          <p:cNvSpPr>
            <a:spLocks noGrp="1"/>
          </p:cNvSpPr>
          <p:nvPr>
            <p:ph type="sldNum" sz="quarter" idx="5"/>
          </p:nvPr>
        </p:nvSpPr>
        <p:spPr/>
        <p:txBody>
          <a:bodyPr/>
          <a:lstStyle/>
          <a:p>
            <a:fld id="{28EA7927-B4AE-40D2-A439-8B3C54407EC3}" type="slidenum">
              <a:rPr lang="en-US" smtClean="0"/>
              <a:t>14</a:t>
            </a:fld>
            <a:endParaRPr lang="en-US"/>
          </a:p>
        </p:txBody>
      </p:sp>
    </p:spTree>
    <p:extLst>
      <p:ext uri="{BB962C8B-B14F-4D97-AF65-F5344CB8AC3E}">
        <p14:creationId xmlns:p14="http://schemas.microsoft.com/office/powerpoint/2010/main" val="3007849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800"/>
              </a:lnSpc>
              <a:spcBef>
                <a:spcPts val="0"/>
              </a:spcBef>
              <a:spcAft>
                <a:spcPts val="12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For more information on State-Only SSI, refer to section 3.1 in the SSI Administration Handbook: </a:t>
            </a:r>
            <a:r>
              <a:rPr lang="en-US" sz="16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http://www.emhandbooks.wi.gov/ssi-admin/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EA7927-B4AE-40D2-A439-8B3C54407EC3}" type="slidenum">
              <a:rPr lang="en-US" smtClean="0"/>
              <a:t>15</a:t>
            </a:fld>
            <a:endParaRPr lang="en-US"/>
          </a:p>
        </p:txBody>
      </p:sp>
    </p:spTree>
    <p:extLst>
      <p:ext uri="{BB962C8B-B14F-4D97-AF65-F5344CB8AC3E}">
        <p14:creationId xmlns:p14="http://schemas.microsoft.com/office/powerpoint/2010/main" val="2469623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mn-lt"/>
                <a:ea typeface="Calibri" panose="020F0502020204030204" pitchFamily="34" charset="0"/>
                <a:cs typeface="Times New Roman" panose="02020603050405020304" pitchFamily="18" charset="0"/>
              </a:rPr>
              <a:t>Thank you for attending the </a:t>
            </a:r>
            <a:r>
              <a:rPr lang="en-US" sz="1600" dirty="0">
                <a:latin typeface="+mn-lt"/>
              </a:rPr>
              <a:t>Wisconsin</a:t>
            </a:r>
            <a:r>
              <a:rPr lang="en-US" sz="1600" b="1" dirty="0">
                <a:latin typeface="+mn-lt"/>
              </a:rPr>
              <a:t> </a:t>
            </a:r>
            <a:r>
              <a:rPr lang="en-US" sz="1600" dirty="0">
                <a:latin typeface="+mn-lt"/>
              </a:rPr>
              <a:t>State-Only </a:t>
            </a:r>
            <a:r>
              <a:rPr lang="en-US" sz="1600" b="0" dirty="0">
                <a:latin typeface="+mn-lt"/>
              </a:rPr>
              <a:t>Supplemental Security Income (SSI) training </a:t>
            </a:r>
            <a:r>
              <a:rPr lang="en-US" sz="1600" dirty="0">
                <a:latin typeface="+mn-lt"/>
              </a:rPr>
              <a:t>as part of the </a:t>
            </a:r>
            <a:r>
              <a:rPr lang="en-US" sz="1600" b="1" dirty="0">
                <a:latin typeface="+mn-lt"/>
              </a:rPr>
              <a:t>Wisconsin Disability Benefits Network </a:t>
            </a:r>
            <a:r>
              <a:rPr lang="en-US" sz="1600" dirty="0">
                <a:latin typeface="+mn-lt"/>
              </a:rPr>
              <a:t>Initial Training for Work Incentive Benefit Specialists.</a:t>
            </a:r>
          </a:p>
          <a:p>
            <a:endParaRPr lang="en-US" sz="1600" b="0" dirty="0">
              <a:latin typeface="+mn-lt"/>
            </a:endParaRPr>
          </a:p>
          <a:p>
            <a:endParaRPr lang="en-US" dirty="0"/>
          </a:p>
        </p:txBody>
      </p:sp>
      <p:sp>
        <p:nvSpPr>
          <p:cNvPr id="4" name="Slide Number Placeholder 3"/>
          <p:cNvSpPr>
            <a:spLocks noGrp="1"/>
          </p:cNvSpPr>
          <p:nvPr>
            <p:ph type="sldNum" sz="quarter" idx="5"/>
          </p:nvPr>
        </p:nvSpPr>
        <p:spPr/>
        <p:txBody>
          <a:bodyPr/>
          <a:lstStyle/>
          <a:p>
            <a:fld id="{28EA7927-B4AE-40D2-A439-8B3C54407EC3}" type="slidenum">
              <a:rPr lang="en-US" smtClean="0"/>
              <a:t>16</a:t>
            </a:fld>
            <a:endParaRPr lang="en-US"/>
          </a:p>
        </p:txBody>
      </p:sp>
    </p:spTree>
    <p:extLst>
      <p:ext uri="{BB962C8B-B14F-4D97-AF65-F5344CB8AC3E}">
        <p14:creationId xmlns:p14="http://schemas.microsoft.com/office/powerpoint/2010/main" val="2622944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800"/>
              </a:lnSpc>
              <a:spcBef>
                <a:spcPts val="0"/>
              </a:spcBef>
              <a:spcAft>
                <a:spcPts val="1200"/>
              </a:spcAft>
            </a:pPr>
            <a:r>
              <a:rPr lang="en-US" sz="1600" b="0" dirty="0">
                <a:solidFill>
                  <a:srgbClr val="289AAA"/>
                </a:solidFill>
                <a:effectLst/>
                <a:latin typeface="Calibri" panose="020F0502020204030204" pitchFamily="34" charset="0"/>
                <a:cs typeface="Times New Roman" panose="02020603050405020304" pitchFamily="18" charset="0"/>
              </a:rPr>
              <a:t>In this section you will learn to:</a:t>
            </a:r>
          </a:p>
          <a:p>
            <a:pPr marL="342900" marR="0" lvl="0" indent="-342900">
              <a:lnSpc>
                <a:spcPts val="18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Describe Wisconsin State-Only Supplemental Security Income (SSI) non-financial and financial eligibility criteria including asset and income limits and earned income thresholds.</a:t>
            </a:r>
          </a:p>
          <a:p>
            <a:pPr marL="342900" marR="0" lvl="0" indent="-342900">
              <a:lnSpc>
                <a:spcPts val="1800"/>
              </a:lnSpc>
              <a:spcBef>
                <a:spcPts val="0"/>
              </a:spcBef>
              <a:spcAft>
                <a:spcPts val="120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Recognize how Continued Medicaid Eligibility 1619(b) applies to State-Only SSI recipients.</a:t>
            </a:r>
          </a:p>
          <a:p>
            <a:endParaRPr lang="en-US" dirty="0"/>
          </a:p>
        </p:txBody>
      </p:sp>
      <p:sp>
        <p:nvSpPr>
          <p:cNvPr id="4" name="Slide Number Placeholder 3"/>
          <p:cNvSpPr>
            <a:spLocks noGrp="1"/>
          </p:cNvSpPr>
          <p:nvPr>
            <p:ph type="sldNum" sz="quarter" idx="5"/>
          </p:nvPr>
        </p:nvSpPr>
        <p:spPr/>
        <p:txBody>
          <a:bodyPr/>
          <a:lstStyle/>
          <a:p>
            <a:fld id="{28EA7927-B4AE-40D2-A439-8B3C54407EC3}" type="slidenum">
              <a:rPr lang="en-US" smtClean="0"/>
              <a:t>2</a:t>
            </a:fld>
            <a:endParaRPr lang="en-US"/>
          </a:p>
        </p:txBody>
      </p:sp>
    </p:spTree>
    <p:extLst>
      <p:ext uri="{BB962C8B-B14F-4D97-AF65-F5344CB8AC3E}">
        <p14:creationId xmlns:p14="http://schemas.microsoft.com/office/powerpoint/2010/main" val="2310101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800"/>
              </a:lnSpc>
              <a:spcBef>
                <a:spcPts val="0"/>
              </a:spcBef>
              <a:spcAft>
                <a:spcPts val="12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Before January 1996, Social Security administered the Wisconsin state supplements for SSI recipients. At this time, an individual’s countable income was compared to the Federal </a:t>
            </a:r>
            <a:r>
              <a:rPr lang="en-US" sz="1600" b="0" dirty="0">
                <a:effectLst/>
                <a:latin typeface="Calibri" panose="020F0502020204030204" pitchFamily="34" charset="0"/>
                <a:ea typeface="Calibri" panose="020F0502020204030204" pitchFamily="34" charset="0"/>
                <a:cs typeface="Times New Roman" panose="02020603050405020304" pitchFamily="18" charset="0"/>
              </a:rPr>
              <a:t>Benefit Rate plus the Wisconsin State Supplement amount. </a:t>
            </a:r>
          </a:p>
          <a:p>
            <a:pPr marL="0" marR="0">
              <a:lnSpc>
                <a:spcPts val="1800"/>
              </a:lnSpc>
              <a:spcBef>
                <a:spcPts val="0"/>
              </a:spcBef>
              <a:spcAft>
                <a:spcPts val="12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800"/>
              </a:lnSpc>
              <a:spcBef>
                <a:spcPts val="0"/>
              </a:spcBef>
              <a:spcAft>
                <a:spcPts val="12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The state supplement was not an all-or-nothing payment. Individuals with countable income </a:t>
            </a:r>
            <a:r>
              <a:rPr lang="en-US" sz="1600" b="0" dirty="0">
                <a:effectLst/>
                <a:latin typeface="Calibri" panose="020F0502020204030204" pitchFamily="34" charset="0"/>
                <a:ea typeface="Calibri" panose="020F0502020204030204" pitchFamily="34" charset="0"/>
                <a:cs typeface="Times New Roman" panose="02020603050405020304" pitchFamily="18" charset="0"/>
              </a:rPr>
              <a:t>greater than the SSI maximum federal payment but less than </a:t>
            </a:r>
            <a:r>
              <a:rPr lang="en-US" sz="1600" dirty="0">
                <a:effectLst/>
                <a:latin typeface="Calibri" panose="020F0502020204030204" pitchFamily="34" charset="0"/>
                <a:ea typeface="Calibri" panose="020F0502020204030204" pitchFamily="34" charset="0"/>
                <a:cs typeface="Times New Roman" panose="02020603050405020304" pitchFamily="18" charset="0"/>
              </a:rPr>
              <a:t>the SSI maximum payment plus the State Supplement amount were given a portion of the state supplement payment. This meant that some individuals were getting federal SSI plus the state supplement money, while others were receiving only a portion of the state supplement.</a:t>
            </a:r>
          </a:p>
          <a:p>
            <a:endParaRPr lang="en-US" dirty="0"/>
          </a:p>
        </p:txBody>
      </p:sp>
      <p:sp>
        <p:nvSpPr>
          <p:cNvPr id="4" name="Slide Number Placeholder 3"/>
          <p:cNvSpPr>
            <a:spLocks noGrp="1"/>
          </p:cNvSpPr>
          <p:nvPr>
            <p:ph type="sldNum" sz="quarter" idx="5"/>
          </p:nvPr>
        </p:nvSpPr>
        <p:spPr/>
        <p:txBody>
          <a:bodyPr/>
          <a:lstStyle/>
          <a:p>
            <a:fld id="{28EA7927-B4AE-40D2-A439-8B3C54407EC3}" type="slidenum">
              <a:rPr lang="en-US" smtClean="0"/>
              <a:t>3</a:t>
            </a:fld>
            <a:endParaRPr lang="en-US"/>
          </a:p>
        </p:txBody>
      </p:sp>
    </p:spTree>
    <p:extLst>
      <p:ext uri="{BB962C8B-B14F-4D97-AF65-F5344CB8AC3E}">
        <p14:creationId xmlns:p14="http://schemas.microsoft.com/office/powerpoint/2010/main" val="2361932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800"/>
              </a:lnSpc>
              <a:spcBef>
                <a:spcPts val="0"/>
              </a:spcBef>
              <a:spcAft>
                <a:spcPts val="12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In January 1996, Wisconsin decided to change this policy to the current eligibility rules for the state supplement. Now recipients must receive at least $1 of federal SSI to receive the state SSI supplement. Wisconsin did not want to cause a loss of cash and Medicaid benefits for the individuals receiving only a portion of the state supplement (who were not eligible for federal SSI). These individuals were protected through the creation of the </a:t>
            </a:r>
            <a:r>
              <a:rPr lang="en-US" sz="1600" b="0" dirty="0">
                <a:effectLst/>
                <a:latin typeface="Calibri" panose="020F0502020204030204" pitchFamily="34" charset="0"/>
                <a:ea typeface="Calibri" panose="020F0502020204030204" pitchFamily="34" charset="0"/>
                <a:cs typeface="Times New Roman" panose="02020603050405020304" pitchFamily="18" charset="0"/>
              </a:rPr>
              <a:t>State-Only SSI program</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28EA7927-B4AE-40D2-A439-8B3C54407EC3}" type="slidenum">
              <a:rPr lang="en-US" smtClean="0"/>
              <a:t>4</a:t>
            </a:fld>
            <a:endParaRPr lang="en-US"/>
          </a:p>
        </p:txBody>
      </p:sp>
    </p:spTree>
    <p:extLst>
      <p:ext uri="{BB962C8B-B14F-4D97-AF65-F5344CB8AC3E}">
        <p14:creationId xmlns:p14="http://schemas.microsoft.com/office/powerpoint/2010/main" val="4058822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800"/>
              </a:lnSpc>
              <a:spcBef>
                <a:spcPts val="0"/>
              </a:spcBef>
              <a:spcAft>
                <a:spcPts val="12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State-Only SSI group is also sometimes called “Grandfathered Eligibility Status”. Approximately 17,500 individuals were granted continued eligibility for state SSI cash benefits and Medicaid when the rules change in January 1996.</a:t>
            </a:r>
          </a:p>
          <a:p>
            <a:pPr marL="0" marR="0">
              <a:lnSpc>
                <a:spcPts val="1800"/>
              </a:lnSpc>
              <a:spcBef>
                <a:spcPts val="0"/>
              </a:spcBef>
              <a:spcAft>
                <a:spcPts val="12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800"/>
              </a:lnSpc>
              <a:spcBef>
                <a:spcPts val="0"/>
              </a:spcBef>
              <a:spcAft>
                <a:spcPts val="12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Ongoing State-Only SSI payments are all-or-nothing payments. The payment amount that an individual receives is based on what his/her/their payment was at the time of the rule change. These amounts are not adjusted. There are both non-financial and financial eligibility criteria for State-Only SSI benefits.</a:t>
            </a:r>
          </a:p>
          <a:p>
            <a:pPr marL="0" marR="0">
              <a:lnSpc>
                <a:spcPts val="1800"/>
              </a:lnSpc>
              <a:spcBef>
                <a:spcPts val="0"/>
              </a:spcBef>
              <a:spcAft>
                <a:spcPts val="12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EA7927-B4AE-40D2-A439-8B3C54407EC3}" type="slidenum">
              <a:rPr lang="en-US" smtClean="0"/>
              <a:t>5</a:t>
            </a:fld>
            <a:endParaRPr lang="en-US"/>
          </a:p>
        </p:txBody>
      </p:sp>
    </p:spTree>
    <p:extLst>
      <p:ext uri="{BB962C8B-B14F-4D97-AF65-F5344CB8AC3E}">
        <p14:creationId xmlns:p14="http://schemas.microsoft.com/office/powerpoint/2010/main" val="3121624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To be non-financially eligible for State-Only SSI, an individual must: </a:t>
            </a:r>
          </a:p>
          <a:p>
            <a:r>
              <a:rPr lang="en-US" sz="1600" dirty="0"/>
              <a:t>1. Be grandfathered as a State-Only SSI Recipient in December 1995 </a:t>
            </a:r>
          </a:p>
          <a:p>
            <a:r>
              <a:rPr lang="en-US" sz="1600" dirty="0"/>
              <a:t>2. Reside in Wisconsin, </a:t>
            </a:r>
          </a:p>
          <a:p>
            <a:r>
              <a:rPr lang="en-US" sz="1600" dirty="0"/>
              <a:t>3. Live in an SSI allowable living arrangement (based on Federal SSI rules), </a:t>
            </a:r>
          </a:p>
          <a:p>
            <a:r>
              <a:rPr lang="en-US" sz="1600" dirty="0"/>
              <a:t>4. Be determined to have a disability, and </a:t>
            </a:r>
          </a:p>
          <a:p>
            <a:r>
              <a:rPr lang="en-US" sz="1600" dirty="0"/>
              <a:t>5. Complete the State-Only SSI Annual Eligibility Review. </a:t>
            </a:r>
          </a:p>
          <a:p>
            <a:endParaRPr lang="en-US" sz="1600" dirty="0"/>
          </a:p>
          <a:p>
            <a:r>
              <a:rPr lang="en-US" sz="1600" dirty="0"/>
              <a:t>If an individual continues to meet these criteria, they will be non-financially eligible for State-Only SSI.</a:t>
            </a:r>
          </a:p>
          <a:p>
            <a:endParaRPr lang="en-US" dirty="0"/>
          </a:p>
        </p:txBody>
      </p:sp>
      <p:sp>
        <p:nvSpPr>
          <p:cNvPr id="4" name="Slide Number Placeholder 3"/>
          <p:cNvSpPr>
            <a:spLocks noGrp="1"/>
          </p:cNvSpPr>
          <p:nvPr>
            <p:ph type="sldNum" sz="quarter" idx="5"/>
          </p:nvPr>
        </p:nvSpPr>
        <p:spPr/>
        <p:txBody>
          <a:bodyPr/>
          <a:lstStyle/>
          <a:p>
            <a:fld id="{28EA7927-B4AE-40D2-A439-8B3C54407EC3}" type="slidenum">
              <a:rPr lang="en-US" smtClean="0"/>
              <a:t>6</a:t>
            </a:fld>
            <a:endParaRPr lang="en-US"/>
          </a:p>
        </p:txBody>
      </p:sp>
    </p:spTree>
    <p:extLst>
      <p:ext uri="{BB962C8B-B14F-4D97-AF65-F5344CB8AC3E}">
        <p14:creationId xmlns:p14="http://schemas.microsoft.com/office/powerpoint/2010/main" val="1636702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State-Only SSI has both asset and income limits for eligibility.</a:t>
            </a:r>
          </a:p>
          <a:p>
            <a:endParaRPr lang="en-US" dirty="0"/>
          </a:p>
        </p:txBody>
      </p:sp>
      <p:sp>
        <p:nvSpPr>
          <p:cNvPr id="4" name="Slide Number Placeholder 3"/>
          <p:cNvSpPr>
            <a:spLocks noGrp="1"/>
          </p:cNvSpPr>
          <p:nvPr>
            <p:ph type="sldNum" sz="quarter" idx="5"/>
          </p:nvPr>
        </p:nvSpPr>
        <p:spPr/>
        <p:txBody>
          <a:bodyPr/>
          <a:lstStyle/>
          <a:p>
            <a:fld id="{28EA7927-B4AE-40D2-A439-8B3C54407EC3}" type="slidenum">
              <a:rPr lang="en-US" smtClean="0"/>
              <a:t>7</a:t>
            </a:fld>
            <a:endParaRPr lang="en-US"/>
          </a:p>
        </p:txBody>
      </p:sp>
    </p:spTree>
    <p:extLst>
      <p:ext uri="{BB962C8B-B14F-4D97-AF65-F5344CB8AC3E}">
        <p14:creationId xmlns:p14="http://schemas.microsoft.com/office/powerpoint/2010/main" val="1736004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800"/>
              </a:lnSpc>
              <a:spcBef>
                <a:spcPts val="0"/>
              </a:spcBef>
              <a:spcAft>
                <a:spcPts val="12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State-only SSI recipients have the same asset limits as federal SSI recipients. To remain eligible, countable assets must be less than:</a:t>
            </a:r>
            <a:br>
              <a:rPr lang="en-US" sz="1600" dirty="0">
                <a:effectLst/>
                <a:latin typeface="Calibri" panose="020F0502020204030204" pitchFamily="34" charset="0"/>
                <a:ea typeface="Calibri" panose="020F0502020204030204" pitchFamily="34" charset="0"/>
                <a:cs typeface="Times New Roman" panose="02020603050405020304" pitchFamily="18" charset="0"/>
              </a:rPr>
            </a:b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8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$2,000 for an individual, and</a:t>
            </a:r>
          </a:p>
          <a:p>
            <a:pPr marL="342900" marR="0" lvl="0" indent="-342900">
              <a:lnSpc>
                <a:spcPts val="1800"/>
              </a:lnSpc>
              <a:spcBef>
                <a:spcPts val="0"/>
              </a:spcBef>
              <a:spcAft>
                <a:spcPts val="120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$3,000 for a couple.</a:t>
            </a:r>
            <a:br>
              <a:rPr lang="en-US" sz="1600" dirty="0">
                <a:effectLst/>
                <a:latin typeface="Calibri" panose="020F0502020204030204" pitchFamily="34" charset="0"/>
                <a:ea typeface="Calibri" panose="020F0502020204030204" pitchFamily="34" charset="0"/>
                <a:cs typeface="Times New Roman" panose="02020603050405020304" pitchFamily="18" charset="0"/>
              </a:rPr>
            </a:b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800"/>
              </a:lnSpc>
              <a:spcBef>
                <a:spcPts val="0"/>
              </a:spcBef>
              <a:spcAft>
                <a:spcPts val="12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Assets that are excluded for federal SSI (examples: one vehicle, and a home that someone owns and resides in) are also excluded for State-Only SSI.</a:t>
            </a:r>
          </a:p>
          <a:p>
            <a:endParaRPr lang="en-US" dirty="0"/>
          </a:p>
        </p:txBody>
      </p:sp>
      <p:sp>
        <p:nvSpPr>
          <p:cNvPr id="4" name="Slide Number Placeholder 3"/>
          <p:cNvSpPr>
            <a:spLocks noGrp="1"/>
          </p:cNvSpPr>
          <p:nvPr>
            <p:ph type="sldNum" sz="quarter" idx="5"/>
          </p:nvPr>
        </p:nvSpPr>
        <p:spPr/>
        <p:txBody>
          <a:bodyPr/>
          <a:lstStyle/>
          <a:p>
            <a:fld id="{28EA7927-B4AE-40D2-A439-8B3C54407EC3}" type="slidenum">
              <a:rPr lang="en-US" smtClean="0"/>
              <a:t>8</a:t>
            </a:fld>
            <a:endParaRPr lang="en-US"/>
          </a:p>
        </p:txBody>
      </p:sp>
    </p:spTree>
    <p:extLst>
      <p:ext uri="{BB962C8B-B14F-4D97-AF65-F5344CB8AC3E}">
        <p14:creationId xmlns:p14="http://schemas.microsoft.com/office/powerpoint/2010/main" val="3176939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800"/>
              </a:lnSpc>
              <a:spcBef>
                <a:spcPts val="0"/>
              </a:spcBef>
              <a:spcAft>
                <a:spcPts val="12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 individual can lose eligibility for State-Only SSI if their countable income exceeds the State-Only SSI Countable Income Threshold. Learn more about how the State-Only Countable Income Threshold is determined by downloading the handout with this training.</a:t>
            </a:r>
          </a:p>
          <a:p>
            <a:endParaRPr lang="en-US" dirty="0"/>
          </a:p>
        </p:txBody>
      </p:sp>
      <p:sp>
        <p:nvSpPr>
          <p:cNvPr id="4" name="Slide Number Placeholder 3"/>
          <p:cNvSpPr>
            <a:spLocks noGrp="1"/>
          </p:cNvSpPr>
          <p:nvPr>
            <p:ph type="sldNum" sz="quarter" idx="5"/>
          </p:nvPr>
        </p:nvSpPr>
        <p:spPr/>
        <p:txBody>
          <a:bodyPr/>
          <a:lstStyle/>
          <a:p>
            <a:fld id="{28EA7927-B4AE-40D2-A439-8B3C54407EC3}" type="slidenum">
              <a:rPr lang="en-US" smtClean="0"/>
              <a:t>9</a:t>
            </a:fld>
            <a:endParaRPr lang="en-US"/>
          </a:p>
        </p:txBody>
      </p:sp>
    </p:spTree>
    <p:extLst>
      <p:ext uri="{BB962C8B-B14F-4D97-AF65-F5344CB8AC3E}">
        <p14:creationId xmlns:p14="http://schemas.microsoft.com/office/powerpoint/2010/main" val="37341542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70608-4FFE-4066-BD82-6080DE45EE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E7DF58-4EDA-432B-B063-0257F78A1F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15B3AD-30AF-46B2-A38E-963FED3BACC8}"/>
              </a:ext>
            </a:extLst>
          </p:cNvPr>
          <p:cNvSpPr>
            <a:spLocks noGrp="1"/>
          </p:cNvSpPr>
          <p:nvPr>
            <p:ph type="dt" sz="half" idx="10"/>
          </p:nvPr>
        </p:nvSpPr>
        <p:spPr/>
        <p:txBody>
          <a:bodyPr/>
          <a:lstStyle/>
          <a:p>
            <a:fld id="{1B95BD22-9AB2-4A5B-891A-630848660EF4}" type="datetimeFigureOut">
              <a:rPr lang="en-US" smtClean="0"/>
              <a:t>8/28/2023</a:t>
            </a:fld>
            <a:endParaRPr lang="en-US"/>
          </a:p>
        </p:txBody>
      </p:sp>
      <p:sp>
        <p:nvSpPr>
          <p:cNvPr id="5" name="Footer Placeholder 4">
            <a:extLst>
              <a:ext uri="{FF2B5EF4-FFF2-40B4-BE49-F238E27FC236}">
                <a16:creationId xmlns:a16="http://schemas.microsoft.com/office/drawing/2014/main" id="{33CCBFB5-C3C4-4D80-B615-02AEAA536C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AD726-4201-4BA9-B132-538D36DED6A0}"/>
              </a:ext>
            </a:extLst>
          </p:cNvPr>
          <p:cNvSpPr>
            <a:spLocks noGrp="1"/>
          </p:cNvSpPr>
          <p:nvPr>
            <p:ph type="sldNum" sz="quarter" idx="12"/>
          </p:nvPr>
        </p:nvSpPr>
        <p:spPr/>
        <p:txBody>
          <a:bodyPr/>
          <a:lstStyle/>
          <a:p>
            <a:fld id="{E1B04FBC-7BF3-4D12-A7F6-D450CF00DC6E}" type="slidenum">
              <a:rPr lang="en-US" smtClean="0"/>
              <a:t>‹#›</a:t>
            </a:fld>
            <a:endParaRPr lang="en-US"/>
          </a:p>
        </p:txBody>
      </p:sp>
    </p:spTree>
    <p:custDataLst>
      <p:tags r:id="rId1"/>
    </p:custDataLst>
    <p:extLst>
      <p:ext uri="{BB962C8B-B14F-4D97-AF65-F5344CB8AC3E}">
        <p14:creationId xmlns:p14="http://schemas.microsoft.com/office/powerpoint/2010/main" val="2409921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2B9C7-5FFE-44F0-B9E5-11ED87D3F4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065F27-DD0E-4D01-BD69-10F9973A1B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D1AB62-1C3C-4406-A748-FFD15AF66567}"/>
              </a:ext>
            </a:extLst>
          </p:cNvPr>
          <p:cNvSpPr>
            <a:spLocks noGrp="1"/>
          </p:cNvSpPr>
          <p:nvPr>
            <p:ph type="dt" sz="half" idx="10"/>
          </p:nvPr>
        </p:nvSpPr>
        <p:spPr/>
        <p:txBody>
          <a:bodyPr/>
          <a:lstStyle/>
          <a:p>
            <a:fld id="{1B95BD22-9AB2-4A5B-891A-630848660EF4}" type="datetimeFigureOut">
              <a:rPr lang="en-US" smtClean="0"/>
              <a:t>8/28/2023</a:t>
            </a:fld>
            <a:endParaRPr lang="en-US"/>
          </a:p>
        </p:txBody>
      </p:sp>
      <p:sp>
        <p:nvSpPr>
          <p:cNvPr id="5" name="Footer Placeholder 4">
            <a:extLst>
              <a:ext uri="{FF2B5EF4-FFF2-40B4-BE49-F238E27FC236}">
                <a16:creationId xmlns:a16="http://schemas.microsoft.com/office/drawing/2014/main" id="{D51EB8C6-88DA-4A72-BAD8-9B3645DBF6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32056D-A1FF-4C5E-A597-ACC19F1E5712}"/>
              </a:ext>
            </a:extLst>
          </p:cNvPr>
          <p:cNvSpPr>
            <a:spLocks noGrp="1"/>
          </p:cNvSpPr>
          <p:nvPr>
            <p:ph type="sldNum" sz="quarter" idx="12"/>
          </p:nvPr>
        </p:nvSpPr>
        <p:spPr/>
        <p:txBody>
          <a:bodyPr/>
          <a:lstStyle/>
          <a:p>
            <a:fld id="{E1B04FBC-7BF3-4D12-A7F6-D450CF00DC6E}" type="slidenum">
              <a:rPr lang="en-US" smtClean="0"/>
              <a:t>‹#›</a:t>
            </a:fld>
            <a:endParaRPr lang="en-US"/>
          </a:p>
        </p:txBody>
      </p:sp>
    </p:spTree>
    <p:custDataLst>
      <p:tags r:id="rId1"/>
    </p:custDataLst>
    <p:extLst>
      <p:ext uri="{BB962C8B-B14F-4D97-AF65-F5344CB8AC3E}">
        <p14:creationId xmlns:p14="http://schemas.microsoft.com/office/powerpoint/2010/main" val="906741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2AA75A-8793-4239-A540-42FEFDD034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F9C7F0-AEED-4F8A-BAA1-19B5855ABE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0A0C1B-4108-4F50-82E5-C2E7ABB02541}"/>
              </a:ext>
            </a:extLst>
          </p:cNvPr>
          <p:cNvSpPr>
            <a:spLocks noGrp="1"/>
          </p:cNvSpPr>
          <p:nvPr>
            <p:ph type="dt" sz="half" idx="10"/>
          </p:nvPr>
        </p:nvSpPr>
        <p:spPr/>
        <p:txBody>
          <a:bodyPr/>
          <a:lstStyle/>
          <a:p>
            <a:fld id="{1B95BD22-9AB2-4A5B-891A-630848660EF4}" type="datetimeFigureOut">
              <a:rPr lang="en-US" smtClean="0"/>
              <a:t>8/28/2023</a:t>
            </a:fld>
            <a:endParaRPr lang="en-US"/>
          </a:p>
        </p:txBody>
      </p:sp>
      <p:sp>
        <p:nvSpPr>
          <p:cNvPr id="5" name="Footer Placeholder 4">
            <a:extLst>
              <a:ext uri="{FF2B5EF4-FFF2-40B4-BE49-F238E27FC236}">
                <a16:creationId xmlns:a16="http://schemas.microsoft.com/office/drawing/2014/main" id="{F47177F6-A836-4016-8FE3-5910B3BAA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FF9F6D-01DB-4C41-B264-6B749DFAEA5E}"/>
              </a:ext>
            </a:extLst>
          </p:cNvPr>
          <p:cNvSpPr>
            <a:spLocks noGrp="1"/>
          </p:cNvSpPr>
          <p:nvPr>
            <p:ph type="sldNum" sz="quarter" idx="12"/>
          </p:nvPr>
        </p:nvSpPr>
        <p:spPr/>
        <p:txBody>
          <a:bodyPr/>
          <a:lstStyle/>
          <a:p>
            <a:fld id="{E1B04FBC-7BF3-4D12-A7F6-D450CF00DC6E}" type="slidenum">
              <a:rPr lang="en-US" smtClean="0"/>
              <a:t>‹#›</a:t>
            </a:fld>
            <a:endParaRPr lang="en-US"/>
          </a:p>
        </p:txBody>
      </p:sp>
    </p:spTree>
    <p:custDataLst>
      <p:tags r:id="rId1"/>
    </p:custDataLst>
    <p:extLst>
      <p:ext uri="{BB962C8B-B14F-4D97-AF65-F5344CB8AC3E}">
        <p14:creationId xmlns:p14="http://schemas.microsoft.com/office/powerpoint/2010/main" val="767848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109FC96-A524-9411-F587-93938397D054}"/>
              </a:ext>
            </a:extLst>
          </p:cNvPr>
          <p:cNvSpPr>
            <a:spLocks noGrp="1"/>
          </p:cNvSpPr>
          <p:nvPr>
            <p:ph type="pic" sz="quarter" idx="11"/>
          </p:nvPr>
        </p:nvSpPr>
        <p:spPr>
          <a:xfrm>
            <a:off x="1" y="0"/>
            <a:ext cx="12192000" cy="6857999"/>
          </a:xfrm>
          <a:noFill/>
        </p:spPr>
        <p:txBody>
          <a:bodyPr anchor="ctr"/>
          <a:lstStyle>
            <a:lvl1pPr marL="0" indent="0" algn="ctr">
              <a:buNone/>
              <a:defRPr/>
            </a:lvl1pPr>
          </a:lstStyle>
          <a:p>
            <a:endParaRPr lang="en-US" noProof="0"/>
          </a:p>
        </p:txBody>
      </p:sp>
      <p:sp>
        <p:nvSpPr>
          <p:cNvPr id="2" name="Title 1">
            <a:extLst>
              <a:ext uri="{FF2B5EF4-FFF2-40B4-BE49-F238E27FC236}">
                <a16:creationId xmlns:a16="http://schemas.microsoft.com/office/drawing/2014/main" id="{42E2DDD5-B179-8D33-E206-E8EC18C6525D}"/>
              </a:ext>
            </a:extLst>
          </p:cNvPr>
          <p:cNvSpPr>
            <a:spLocks noGrp="1"/>
          </p:cNvSpPr>
          <p:nvPr>
            <p:ph type="ctrTitle" hasCustomPrompt="1"/>
          </p:nvPr>
        </p:nvSpPr>
        <p:spPr>
          <a:xfrm>
            <a:off x="5221728" y="3670338"/>
            <a:ext cx="6693408" cy="2084832"/>
          </a:xfrm>
        </p:spPr>
        <p:txBody>
          <a:bodyPr anchor="ctr">
            <a:noAutofit/>
          </a:bodyPr>
          <a:lstStyle>
            <a:lvl1pPr algn="l">
              <a:lnSpc>
                <a:spcPct val="100000"/>
              </a:lnSpc>
              <a:defRPr sz="6600" b="1" i="0" cap="none" baseline="0">
                <a:solidFill>
                  <a:schemeClr val="tx2"/>
                </a:solidFill>
                <a:latin typeface="Myriad Pro" panose="020B0503030403020204" pitchFamily="34" charset="0"/>
              </a:defRPr>
            </a:lvl1pPr>
          </a:lstStyle>
          <a:p>
            <a:r>
              <a:rPr lang="en-US" noProof="0" dirty="0"/>
              <a:t>Click to Edit Master Title Style</a:t>
            </a:r>
          </a:p>
        </p:txBody>
      </p:sp>
      <p:sp>
        <p:nvSpPr>
          <p:cNvPr id="3" name="Subtitle 2">
            <a:extLst>
              <a:ext uri="{FF2B5EF4-FFF2-40B4-BE49-F238E27FC236}">
                <a16:creationId xmlns:a16="http://schemas.microsoft.com/office/drawing/2014/main" id="{4B219809-9823-E5C1-322B-DCDB7769D492}"/>
              </a:ext>
            </a:extLst>
          </p:cNvPr>
          <p:cNvSpPr>
            <a:spLocks noGrp="1"/>
          </p:cNvSpPr>
          <p:nvPr>
            <p:ph type="subTitle" idx="1"/>
          </p:nvPr>
        </p:nvSpPr>
        <p:spPr>
          <a:xfrm>
            <a:off x="5221728" y="5883651"/>
            <a:ext cx="6391656" cy="475938"/>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custDataLst>
      <p:tags r:id="rId1"/>
    </p:custDataLst>
    <p:extLst>
      <p:ext uri="{BB962C8B-B14F-4D97-AF65-F5344CB8AC3E}">
        <p14:creationId xmlns:p14="http://schemas.microsoft.com/office/powerpoint/2010/main" val="2956476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109FC96-A524-9411-F587-93938397D054}"/>
              </a:ext>
            </a:extLst>
          </p:cNvPr>
          <p:cNvSpPr>
            <a:spLocks noGrp="1"/>
          </p:cNvSpPr>
          <p:nvPr>
            <p:ph type="pic" sz="quarter" idx="11"/>
          </p:nvPr>
        </p:nvSpPr>
        <p:spPr>
          <a:xfrm>
            <a:off x="6782765" y="0"/>
            <a:ext cx="5409235" cy="6857999"/>
          </a:xfrm>
          <a:noFill/>
        </p:spPr>
        <p:txBody>
          <a:bodyPr anchor="ctr"/>
          <a:lstStyle>
            <a:lvl1pPr marL="0" indent="0" algn="ctr">
              <a:buNone/>
              <a:defRPr/>
            </a:lvl1pPr>
          </a:lstStyle>
          <a:p>
            <a:endParaRPr lang="en-US" noProof="0"/>
          </a:p>
        </p:txBody>
      </p:sp>
      <p:sp>
        <p:nvSpPr>
          <p:cNvPr id="2" name="Title 1">
            <a:extLst>
              <a:ext uri="{FF2B5EF4-FFF2-40B4-BE49-F238E27FC236}">
                <a16:creationId xmlns:a16="http://schemas.microsoft.com/office/drawing/2014/main" id="{42E2DDD5-B179-8D33-E206-E8EC18C6525D}"/>
              </a:ext>
            </a:extLst>
          </p:cNvPr>
          <p:cNvSpPr>
            <a:spLocks noGrp="1"/>
          </p:cNvSpPr>
          <p:nvPr>
            <p:ph type="ctrTitle" hasCustomPrompt="1"/>
          </p:nvPr>
        </p:nvSpPr>
        <p:spPr>
          <a:xfrm>
            <a:off x="419548" y="1513063"/>
            <a:ext cx="6693408" cy="2084832"/>
          </a:xfrm>
        </p:spPr>
        <p:txBody>
          <a:bodyPr anchor="ctr">
            <a:noAutofit/>
          </a:bodyPr>
          <a:lstStyle>
            <a:lvl1pPr algn="l">
              <a:lnSpc>
                <a:spcPct val="100000"/>
              </a:lnSpc>
              <a:defRPr sz="6600" b="1" i="0" cap="none" baseline="0">
                <a:solidFill>
                  <a:schemeClr val="tx1"/>
                </a:solidFill>
                <a:latin typeface="Myriad Pro" panose="020B0503030403020204" pitchFamily="34" charset="0"/>
              </a:defRPr>
            </a:lvl1pPr>
          </a:lstStyle>
          <a:p>
            <a:r>
              <a:rPr lang="en-US" noProof="0" dirty="0"/>
              <a:t>Click to Edit Master Title Style</a:t>
            </a:r>
          </a:p>
        </p:txBody>
      </p:sp>
      <p:sp>
        <p:nvSpPr>
          <p:cNvPr id="4" name="Text Placeholder 2">
            <a:extLst>
              <a:ext uri="{FF2B5EF4-FFF2-40B4-BE49-F238E27FC236}">
                <a16:creationId xmlns:a16="http://schemas.microsoft.com/office/drawing/2014/main" id="{A2F10D21-7802-A3AD-A74A-5BF3739C3A43}"/>
              </a:ext>
            </a:extLst>
          </p:cNvPr>
          <p:cNvSpPr>
            <a:spLocks noGrp="1"/>
          </p:cNvSpPr>
          <p:nvPr>
            <p:ph type="body" idx="1" hasCustomPrompt="1"/>
          </p:nvPr>
        </p:nvSpPr>
        <p:spPr>
          <a:xfrm>
            <a:off x="419548" y="3727759"/>
            <a:ext cx="4581144" cy="1500187"/>
          </a:xfrm>
        </p:spPr>
        <p:txBody>
          <a:bodyPr/>
          <a:lstStyle>
            <a:lvl1pPr marL="0" indent="0" algn="l">
              <a:buNone/>
              <a:defRPr sz="2400">
                <a:solidFill>
                  <a:schemeClr val="accent6"/>
                </a:solidFill>
                <a:latin typeface="Myriad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custDataLst>
      <p:tags r:id="rId1"/>
    </p:custDataLst>
    <p:extLst>
      <p:ext uri="{BB962C8B-B14F-4D97-AF65-F5344CB8AC3E}">
        <p14:creationId xmlns:p14="http://schemas.microsoft.com/office/powerpoint/2010/main" val="1513367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567E9-2483-C330-76B4-52F75C9504A9}"/>
              </a:ext>
            </a:extLst>
          </p:cNvPr>
          <p:cNvSpPr>
            <a:spLocks noGrp="1"/>
          </p:cNvSpPr>
          <p:nvPr>
            <p:ph type="title" hasCustomPrompt="1"/>
          </p:nvPr>
        </p:nvSpPr>
        <p:spPr>
          <a:xfrm>
            <a:off x="877824" y="1517904"/>
            <a:ext cx="4416552" cy="1572768"/>
          </a:xfrm>
        </p:spPr>
        <p:txBody>
          <a:bodyPr anchor="b"/>
          <a:lstStyle>
            <a:lvl1pPr>
              <a:defRPr sz="5400" b="1">
                <a:solidFill>
                  <a:schemeClr val="bg1"/>
                </a:solidFill>
                <a:latin typeface="Myriad Pro" panose="020B0503030403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4EA9653-6F42-EC48-B443-D3FF0CD0D4C1}"/>
              </a:ext>
            </a:extLst>
          </p:cNvPr>
          <p:cNvSpPr>
            <a:spLocks noGrp="1"/>
          </p:cNvSpPr>
          <p:nvPr>
            <p:ph type="body" idx="1"/>
          </p:nvPr>
        </p:nvSpPr>
        <p:spPr>
          <a:xfrm>
            <a:off x="877824" y="3429000"/>
            <a:ext cx="4242816" cy="2350008"/>
          </a:xfrm>
        </p:spPr>
        <p:txBody>
          <a:bodyPr/>
          <a:lstStyle>
            <a:lvl1pPr marL="0" indent="0" algn="l">
              <a:spcBef>
                <a:spcPts val="0"/>
              </a:spcBef>
              <a:buNone/>
              <a:defRPr sz="1800" b="1">
                <a:solidFill>
                  <a:schemeClr val="bg1"/>
                </a:solidFill>
                <a:latin typeface="Myriad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Picture Placeholder 11">
            <a:extLst>
              <a:ext uri="{FF2B5EF4-FFF2-40B4-BE49-F238E27FC236}">
                <a16:creationId xmlns:a16="http://schemas.microsoft.com/office/drawing/2014/main" id="{6DD0971A-C596-F81B-B6DF-4B71CD042706}"/>
              </a:ext>
            </a:extLst>
          </p:cNvPr>
          <p:cNvSpPr>
            <a:spLocks noGrp="1"/>
          </p:cNvSpPr>
          <p:nvPr>
            <p:ph type="pic" sz="quarter" idx="10" hasCustomPrompt="1"/>
          </p:nvPr>
        </p:nvSpPr>
        <p:spPr>
          <a:xfrm>
            <a:off x="5690616" y="0"/>
            <a:ext cx="6501384" cy="6858000"/>
          </a:xfrm>
          <a:custGeom>
            <a:avLst/>
            <a:gdLst>
              <a:gd name="connsiteX0" fmla="*/ 5755419 w 6501384"/>
              <a:gd name="connsiteY0" fmla="*/ 6245920 h 6858000"/>
              <a:gd name="connsiteX1" fmla="*/ 5755419 w 6501384"/>
              <a:gd name="connsiteY1" fmla="*/ 6291639 h 6858000"/>
              <a:gd name="connsiteX2" fmla="*/ 6242504 w 6501384"/>
              <a:gd name="connsiteY2" fmla="*/ 6291639 h 6858000"/>
              <a:gd name="connsiteX3" fmla="*/ 6242504 w 6501384"/>
              <a:gd name="connsiteY3" fmla="*/ 6245920 h 6858000"/>
              <a:gd name="connsiteX4" fmla="*/ 0 w 6501384"/>
              <a:gd name="connsiteY4" fmla="*/ 0 h 6858000"/>
              <a:gd name="connsiteX5" fmla="*/ 6501384 w 6501384"/>
              <a:gd name="connsiteY5" fmla="*/ 0 h 6858000"/>
              <a:gd name="connsiteX6" fmla="*/ 6501384 w 6501384"/>
              <a:gd name="connsiteY6" fmla="*/ 6858000 h 6858000"/>
              <a:gd name="connsiteX7" fmla="*/ 0 w 650138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1384" h="6858000">
                <a:moveTo>
                  <a:pt x="5755419" y="6245920"/>
                </a:moveTo>
                <a:lnTo>
                  <a:pt x="5755419" y="6291639"/>
                </a:lnTo>
                <a:lnTo>
                  <a:pt x="6242504" y="6291639"/>
                </a:lnTo>
                <a:lnTo>
                  <a:pt x="6242504" y="6245920"/>
                </a:lnTo>
                <a:close/>
                <a:moveTo>
                  <a:pt x="0" y="0"/>
                </a:moveTo>
                <a:lnTo>
                  <a:pt x="6501384" y="0"/>
                </a:lnTo>
                <a:lnTo>
                  <a:pt x="6501384" y="6858000"/>
                </a:lnTo>
                <a:lnTo>
                  <a:pt x="0" y="6858000"/>
                </a:lnTo>
                <a:close/>
              </a:path>
            </a:pathLst>
          </a:custGeom>
          <a:solidFill>
            <a:schemeClr val="bg1">
              <a:lumMod val="95000"/>
            </a:schemeClr>
          </a:solidFill>
        </p:spPr>
        <p:txBody>
          <a:bodyPr wrap="square" anchor="ctr">
            <a:noAutofit/>
          </a:bodyPr>
          <a:lstStyle>
            <a:lvl1pPr marL="0" indent="0" algn="ctr">
              <a:buNone/>
              <a:defRPr/>
            </a:lvl1pPr>
          </a:lstStyle>
          <a:p>
            <a:r>
              <a:rPr lang="en-US" dirty="0"/>
              <a:t> </a:t>
            </a:r>
          </a:p>
        </p:txBody>
      </p:sp>
    </p:spTree>
    <p:custDataLst>
      <p:tags r:id="rId1"/>
    </p:custDataLst>
    <p:extLst>
      <p:ext uri="{BB962C8B-B14F-4D97-AF65-F5344CB8AC3E}">
        <p14:creationId xmlns:p14="http://schemas.microsoft.com/office/powerpoint/2010/main" val="942856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bg>
      <p:bgPr>
        <a:solidFill>
          <a:schemeClr val="accent1">
            <a:lumMod val="50000"/>
          </a:schemeClr>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23150"/>
            <a:ext cx="12192000" cy="3730752"/>
          </a:xfrm>
          <a:solidFill>
            <a:schemeClr val="accent2"/>
          </a:solidFill>
        </p:spPr>
        <p:txBody>
          <a:bodyPr/>
          <a:lstStyle>
            <a:lvl1pPr marL="0" indent="0" algn="ctr">
              <a:buNone/>
              <a:defRPr/>
            </a:lvl1pPr>
          </a:lstStyle>
          <a:p>
            <a:endParaRPr lang="en-US" dirty="0"/>
          </a:p>
        </p:txBody>
      </p:sp>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241744" y="3816750"/>
            <a:ext cx="11708512" cy="687941"/>
          </a:xfrm>
        </p:spPr>
        <p:txBody>
          <a:bodyPr anchor="b"/>
          <a:lstStyle>
            <a:lvl1pPr>
              <a:defRPr sz="4400" b="1">
                <a:solidFill>
                  <a:schemeClr val="accent2"/>
                </a:solidFill>
                <a:latin typeface="+mn-lt"/>
              </a:defRPr>
            </a:lvl1pPr>
          </a:lstStyle>
          <a:p>
            <a:r>
              <a:rPr lang="en-US" dirty="0"/>
              <a:t>click to edit master title style</a:t>
            </a:r>
          </a:p>
        </p:txBody>
      </p:sp>
      <p:sp>
        <p:nvSpPr>
          <p:cNvPr id="18" name="Text Placeholder 17">
            <a:extLst>
              <a:ext uri="{FF2B5EF4-FFF2-40B4-BE49-F238E27FC236}">
                <a16:creationId xmlns:a16="http://schemas.microsoft.com/office/drawing/2014/main" id="{37E7FED9-E80E-C940-F98B-AB755EE20D52}"/>
              </a:ext>
            </a:extLst>
          </p:cNvPr>
          <p:cNvSpPr>
            <a:spLocks noGrp="1"/>
          </p:cNvSpPr>
          <p:nvPr>
            <p:ph type="body" sz="quarter" idx="23" hasCustomPrompt="1"/>
          </p:nvPr>
        </p:nvSpPr>
        <p:spPr>
          <a:xfrm>
            <a:off x="1906395" y="4680654"/>
            <a:ext cx="1289304" cy="813816"/>
          </a:xfrm>
        </p:spPr>
        <p:txBody>
          <a:bodyPr/>
          <a:lstStyle>
            <a:lvl1pPr marL="0" indent="0">
              <a:buNone/>
              <a:defRPr sz="5400" b="1">
                <a:solidFill>
                  <a:schemeClr val="bg1"/>
                </a:solidFill>
              </a:defRPr>
            </a:lvl1pPr>
          </a:lstStyle>
          <a:p>
            <a:pPr lvl="0"/>
            <a:r>
              <a:rPr lang="en-US" dirty="0"/>
              <a:t>00</a:t>
            </a:r>
          </a:p>
        </p:txBody>
      </p:sp>
      <p:sp>
        <p:nvSpPr>
          <p:cNvPr id="5" name="Text Placeholder 4">
            <a:extLst>
              <a:ext uri="{FF2B5EF4-FFF2-40B4-BE49-F238E27FC236}">
                <a16:creationId xmlns:a16="http://schemas.microsoft.com/office/drawing/2014/main" id="{FD759331-56CA-A5B3-ECFB-757CC5B9E3D0}"/>
              </a:ext>
            </a:extLst>
          </p:cNvPr>
          <p:cNvSpPr>
            <a:spLocks noGrp="1"/>
          </p:cNvSpPr>
          <p:nvPr>
            <p:ph type="body" sz="quarter" idx="13"/>
          </p:nvPr>
        </p:nvSpPr>
        <p:spPr>
          <a:xfrm>
            <a:off x="1941120" y="5164706"/>
            <a:ext cx="1188720" cy="292608"/>
          </a:xfrm>
          <a:solidFill>
            <a:schemeClr val="accent1">
              <a:lumMod val="50000"/>
            </a:schemeClr>
          </a:solidFill>
        </p:spPr>
        <p:txBody>
          <a:bodyPr anchor="b"/>
          <a:lstStyle>
            <a:lvl1pPr marL="0" indent="0">
              <a:lnSpc>
                <a:spcPct val="100000"/>
              </a:lnSpc>
              <a:spcBef>
                <a:spcPts val="0"/>
              </a:spcBef>
              <a:buNone/>
              <a:defRPr sz="1400" b="1">
                <a:solidFill>
                  <a:schemeClr val="bg1"/>
                </a:solidFill>
              </a:defRPr>
            </a:lvl1pPr>
          </a:lstStyle>
          <a:p>
            <a:pPr lvl="0"/>
            <a:r>
              <a:rPr lang="en-US" dirty="0"/>
              <a:t>Click to edit Master text styles</a:t>
            </a:r>
          </a:p>
        </p:txBody>
      </p:sp>
      <p:sp>
        <p:nvSpPr>
          <p:cNvPr id="12" name="Text Placeholder 11">
            <a:extLst>
              <a:ext uri="{FF2B5EF4-FFF2-40B4-BE49-F238E27FC236}">
                <a16:creationId xmlns:a16="http://schemas.microsoft.com/office/drawing/2014/main" id="{D1D1D906-0BC4-FEE6-C101-A96C6910656F}"/>
              </a:ext>
            </a:extLst>
          </p:cNvPr>
          <p:cNvSpPr>
            <a:spLocks noGrp="1"/>
          </p:cNvSpPr>
          <p:nvPr>
            <p:ph type="body" sz="quarter" idx="18"/>
          </p:nvPr>
        </p:nvSpPr>
        <p:spPr>
          <a:xfrm>
            <a:off x="1941120" y="5603618"/>
            <a:ext cx="1627632" cy="1042416"/>
          </a:xfrm>
        </p:spPr>
        <p:txBody>
          <a:bodyPr/>
          <a:lstStyle>
            <a:lvl1pPr marL="0" indent="0">
              <a:spcBef>
                <a:spcPts val="0"/>
              </a:spcBef>
              <a:buNone/>
              <a:defRPr sz="1400">
                <a:solidFill>
                  <a:schemeClr val="bg1"/>
                </a:solidFill>
              </a:defRPr>
            </a:lvl1pPr>
          </a:lstStyle>
          <a:p>
            <a:pPr lvl="0"/>
            <a:r>
              <a:rPr lang="en-US" dirty="0"/>
              <a:t>Click to edit Master text styles</a:t>
            </a:r>
          </a:p>
        </p:txBody>
      </p:sp>
      <p:sp>
        <p:nvSpPr>
          <p:cNvPr id="19" name="Text Placeholder 17">
            <a:extLst>
              <a:ext uri="{FF2B5EF4-FFF2-40B4-BE49-F238E27FC236}">
                <a16:creationId xmlns:a16="http://schemas.microsoft.com/office/drawing/2014/main" id="{E30AA8E2-6DF5-EF83-796A-52DC1B42BA7D}"/>
              </a:ext>
            </a:extLst>
          </p:cNvPr>
          <p:cNvSpPr>
            <a:spLocks noGrp="1"/>
          </p:cNvSpPr>
          <p:nvPr>
            <p:ph type="body" sz="quarter" idx="24" hasCustomPrompt="1"/>
          </p:nvPr>
        </p:nvSpPr>
        <p:spPr>
          <a:xfrm>
            <a:off x="3662043" y="4680654"/>
            <a:ext cx="1289304" cy="813816"/>
          </a:xfrm>
        </p:spPr>
        <p:txBody>
          <a:bodyPr/>
          <a:lstStyle>
            <a:lvl1pPr marL="0" indent="0">
              <a:buNone/>
              <a:defRPr sz="5400" b="1">
                <a:solidFill>
                  <a:schemeClr val="bg1"/>
                </a:solidFill>
              </a:defRPr>
            </a:lvl1pPr>
          </a:lstStyle>
          <a:p>
            <a:pPr lvl="0"/>
            <a:r>
              <a:rPr lang="en-US" dirty="0"/>
              <a:t>00</a:t>
            </a:r>
          </a:p>
        </p:txBody>
      </p:sp>
      <p:sp>
        <p:nvSpPr>
          <p:cNvPr id="8" name="Text Placeholder 4">
            <a:extLst>
              <a:ext uri="{FF2B5EF4-FFF2-40B4-BE49-F238E27FC236}">
                <a16:creationId xmlns:a16="http://schemas.microsoft.com/office/drawing/2014/main" id="{12E6D84C-E8F7-4012-F33F-2BC73176DFEA}"/>
              </a:ext>
            </a:extLst>
          </p:cNvPr>
          <p:cNvSpPr>
            <a:spLocks noGrp="1"/>
          </p:cNvSpPr>
          <p:nvPr>
            <p:ph type="body" sz="quarter" idx="14"/>
          </p:nvPr>
        </p:nvSpPr>
        <p:spPr>
          <a:xfrm>
            <a:off x="3678480" y="5164706"/>
            <a:ext cx="1188720" cy="292608"/>
          </a:xfrm>
          <a:solidFill>
            <a:schemeClr val="accent1">
              <a:lumMod val="50000"/>
            </a:schemeClr>
          </a:solidFill>
        </p:spPr>
        <p:txBody>
          <a:bodyPr anchor="b"/>
          <a:lstStyle>
            <a:lvl1pPr marL="0" indent="0">
              <a:lnSpc>
                <a:spcPct val="100000"/>
              </a:lnSpc>
              <a:spcBef>
                <a:spcPts val="0"/>
              </a:spcBef>
              <a:buNone/>
              <a:defRPr sz="1400" b="1">
                <a:solidFill>
                  <a:schemeClr val="bg1"/>
                </a:solidFill>
              </a:defRPr>
            </a:lvl1pPr>
          </a:lstStyle>
          <a:p>
            <a:pPr lvl="0"/>
            <a:r>
              <a:rPr lang="en-US" dirty="0"/>
              <a:t>Click to edit Master text styles</a:t>
            </a:r>
          </a:p>
        </p:txBody>
      </p:sp>
      <p:sp>
        <p:nvSpPr>
          <p:cNvPr id="13" name="Text Placeholder 11">
            <a:extLst>
              <a:ext uri="{FF2B5EF4-FFF2-40B4-BE49-F238E27FC236}">
                <a16:creationId xmlns:a16="http://schemas.microsoft.com/office/drawing/2014/main" id="{B5C6931C-E330-4493-0643-D5997565908C}"/>
              </a:ext>
            </a:extLst>
          </p:cNvPr>
          <p:cNvSpPr>
            <a:spLocks noGrp="1"/>
          </p:cNvSpPr>
          <p:nvPr>
            <p:ph type="body" sz="quarter" idx="19"/>
          </p:nvPr>
        </p:nvSpPr>
        <p:spPr>
          <a:xfrm>
            <a:off x="3678480" y="5603618"/>
            <a:ext cx="1627632" cy="1042416"/>
          </a:xfrm>
        </p:spPr>
        <p:txBody>
          <a:bodyPr/>
          <a:lstStyle>
            <a:lvl1pPr marL="0" indent="0">
              <a:spcBef>
                <a:spcPts val="0"/>
              </a:spcBef>
              <a:buNone/>
              <a:defRPr sz="1400">
                <a:solidFill>
                  <a:schemeClr val="bg1"/>
                </a:solidFill>
              </a:defRPr>
            </a:lvl1pPr>
          </a:lstStyle>
          <a:p>
            <a:pPr lvl="0"/>
            <a:r>
              <a:rPr lang="en-US" dirty="0"/>
              <a:t>Click to edit Master text styles</a:t>
            </a:r>
          </a:p>
        </p:txBody>
      </p:sp>
      <p:sp>
        <p:nvSpPr>
          <p:cNvPr id="20" name="Text Placeholder 17">
            <a:extLst>
              <a:ext uri="{FF2B5EF4-FFF2-40B4-BE49-F238E27FC236}">
                <a16:creationId xmlns:a16="http://schemas.microsoft.com/office/drawing/2014/main" id="{CBD2F4CC-8E51-87CF-F79A-F27C3CEB5649}"/>
              </a:ext>
            </a:extLst>
          </p:cNvPr>
          <p:cNvSpPr>
            <a:spLocks noGrp="1"/>
          </p:cNvSpPr>
          <p:nvPr>
            <p:ph type="body" sz="quarter" idx="25" hasCustomPrompt="1"/>
          </p:nvPr>
        </p:nvSpPr>
        <p:spPr>
          <a:xfrm>
            <a:off x="5451348" y="4680654"/>
            <a:ext cx="1289304" cy="813816"/>
          </a:xfrm>
        </p:spPr>
        <p:txBody>
          <a:bodyPr/>
          <a:lstStyle>
            <a:lvl1pPr marL="0" indent="0">
              <a:buNone/>
              <a:defRPr sz="5400" b="1">
                <a:solidFill>
                  <a:schemeClr val="bg1"/>
                </a:solidFill>
              </a:defRPr>
            </a:lvl1pPr>
          </a:lstStyle>
          <a:p>
            <a:pPr lvl="0"/>
            <a:r>
              <a:rPr lang="en-US" dirty="0"/>
              <a:t>00</a:t>
            </a:r>
          </a:p>
        </p:txBody>
      </p:sp>
      <p:sp>
        <p:nvSpPr>
          <p:cNvPr id="9" name="Text Placeholder 4">
            <a:extLst>
              <a:ext uri="{FF2B5EF4-FFF2-40B4-BE49-F238E27FC236}">
                <a16:creationId xmlns:a16="http://schemas.microsoft.com/office/drawing/2014/main" id="{4ABDAE69-C4D7-13B7-8424-76C2742E8547}"/>
              </a:ext>
            </a:extLst>
          </p:cNvPr>
          <p:cNvSpPr>
            <a:spLocks noGrp="1"/>
          </p:cNvSpPr>
          <p:nvPr>
            <p:ph type="body" sz="quarter" idx="15"/>
          </p:nvPr>
        </p:nvSpPr>
        <p:spPr>
          <a:xfrm>
            <a:off x="5470704" y="5164706"/>
            <a:ext cx="1188720" cy="292608"/>
          </a:xfrm>
          <a:solidFill>
            <a:schemeClr val="accent1">
              <a:lumMod val="50000"/>
            </a:schemeClr>
          </a:solidFill>
        </p:spPr>
        <p:txBody>
          <a:bodyPr anchor="b"/>
          <a:lstStyle>
            <a:lvl1pPr marL="0" indent="0">
              <a:lnSpc>
                <a:spcPct val="100000"/>
              </a:lnSpc>
              <a:spcBef>
                <a:spcPts val="0"/>
              </a:spcBef>
              <a:buNone/>
              <a:defRPr sz="1400" b="1">
                <a:solidFill>
                  <a:schemeClr val="bg1"/>
                </a:solidFill>
              </a:defRPr>
            </a:lvl1pPr>
          </a:lstStyle>
          <a:p>
            <a:pPr lvl="0"/>
            <a:r>
              <a:rPr lang="en-US" dirty="0"/>
              <a:t>Click to edit Master text styles</a:t>
            </a:r>
          </a:p>
        </p:txBody>
      </p:sp>
      <p:sp>
        <p:nvSpPr>
          <p:cNvPr id="14" name="Text Placeholder 11">
            <a:extLst>
              <a:ext uri="{FF2B5EF4-FFF2-40B4-BE49-F238E27FC236}">
                <a16:creationId xmlns:a16="http://schemas.microsoft.com/office/drawing/2014/main" id="{F784D331-4EA8-7763-413A-D86421E774DF}"/>
              </a:ext>
            </a:extLst>
          </p:cNvPr>
          <p:cNvSpPr>
            <a:spLocks noGrp="1"/>
          </p:cNvSpPr>
          <p:nvPr>
            <p:ph type="body" sz="quarter" idx="20"/>
          </p:nvPr>
        </p:nvSpPr>
        <p:spPr>
          <a:xfrm>
            <a:off x="5470704" y="5603618"/>
            <a:ext cx="1627632" cy="1042416"/>
          </a:xfrm>
        </p:spPr>
        <p:txBody>
          <a:bodyPr/>
          <a:lstStyle>
            <a:lvl1pPr marL="0" indent="0">
              <a:spcBef>
                <a:spcPts val="0"/>
              </a:spcBef>
              <a:buNone/>
              <a:defRPr sz="1400">
                <a:solidFill>
                  <a:schemeClr val="bg1"/>
                </a:solidFill>
              </a:defRPr>
            </a:lvl1pPr>
          </a:lstStyle>
          <a:p>
            <a:pPr lvl="0"/>
            <a:r>
              <a:rPr lang="en-US" dirty="0"/>
              <a:t>Click to edit Master text styles</a:t>
            </a:r>
          </a:p>
        </p:txBody>
      </p:sp>
      <p:sp>
        <p:nvSpPr>
          <p:cNvPr id="21" name="Text Placeholder 17">
            <a:extLst>
              <a:ext uri="{FF2B5EF4-FFF2-40B4-BE49-F238E27FC236}">
                <a16:creationId xmlns:a16="http://schemas.microsoft.com/office/drawing/2014/main" id="{F7A8DA1D-6CC4-473F-2C8F-4BF59295EA28}"/>
              </a:ext>
            </a:extLst>
          </p:cNvPr>
          <p:cNvSpPr>
            <a:spLocks noGrp="1"/>
          </p:cNvSpPr>
          <p:nvPr>
            <p:ph type="body" sz="quarter" idx="26" hasCustomPrompt="1"/>
          </p:nvPr>
        </p:nvSpPr>
        <p:spPr>
          <a:xfrm>
            <a:off x="7164195" y="4680654"/>
            <a:ext cx="1289304" cy="813816"/>
          </a:xfrm>
        </p:spPr>
        <p:txBody>
          <a:bodyPr/>
          <a:lstStyle>
            <a:lvl1pPr marL="0" indent="0">
              <a:buNone/>
              <a:defRPr sz="5400" b="1">
                <a:solidFill>
                  <a:schemeClr val="bg1"/>
                </a:solidFill>
              </a:defRPr>
            </a:lvl1pPr>
          </a:lstStyle>
          <a:p>
            <a:pPr lvl="0"/>
            <a:r>
              <a:rPr lang="en-US" dirty="0"/>
              <a:t>00</a:t>
            </a:r>
          </a:p>
        </p:txBody>
      </p:sp>
      <p:sp>
        <p:nvSpPr>
          <p:cNvPr id="10" name="Text Placeholder 4">
            <a:extLst>
              <a:ext uri="{FF2B5EF4-FFF2-40B4-BE49-F238E27FC236}">
                <a16:creationId xmlns:a16="http://schemas.microsoft.com/office/drawing/2014/main" id="{BD2BB440-F01A-2C17-2EB1-29400B080812}"/>
              </a:ext>
            </a:extLst>
          </p:cNvPr>
          <p:cNvSpPr>
            <a:spLocks noGrp="1"/>
          </p:cNvSpPr>
          <p:nvPr>
            <p:ph type="body" sz="quarter" idx="16"/>
          </p:nvPr>
        </p:nvSpPr>
        <p:spPr>
          <a:xfrm>
            <a:off x="7198920" y="5164706"/>
            <a:ext cx="1188720" cy="292608"/>
          </a:xfrm>
          <a:solidFill>
            <a:schemeClr val="accent1">
              <a:lumMod val="50000"/>
            </a:schemeClr>
          </a:solidFill>
        </p:spPr>
        <p:txBody>
          <a:bodyPr anchor="b"/>
          <a:lstStyle>
            <a:lvl1pPr marL="0" indent="0">
              <a:lnSpc>
                <a:spcPct val="100000"/>
              </a:lnSpc>
              <a:spcBef>
                <a:spcPts val="0"/>
              </a:spcBef>
              <a:buNone/>
              <a:defRPr sz="1400" b="1">
                <a:solidFill>
                  <a:schemeClr val="bg1"/>
                </a:solidFill>
              </a:defRPr>
            </a:lvl1pPr>
          </a:lstStyle>
          <a:p>
            <a:pPr lvl="0"/>
            <a:r>
              <a:rPr lang="en-US" dirty="0"/>
              <a:t>Click to edit Master text styles</a:t>
            </a:r>
          </a:p>
        </p:txBody>
      </p:sp>
      <p:sp>
        <p:nvSpPr>
          <p:cNvPr id="15" name="Text Placeholder 11">
            <a:extLst>
              <a:ext uri="{FF2B5EF4-FFF2-40B4-BE49-F238E27FC236}">
                <a16:creationId xmlns:a16="http://schemas.microsoft.com/office/drawing/2014/main" id="{C8E70445-8223-C947-41BD-B5232418DC1F}"/>
              </a:ext>
            </a:extLst>
          </p:cNvPr>
          <p:cNvSpPr>
            <a:spLocks noGrp="1"/>
          </p:cNvSpPr>
          <p:nvPr>
            <p:ph type="body" sz="quarter" idx="21"/>
          </p:nvPr>
        </p:nvSpPr>
        <p:spPr>
          <a:xfrm>
            <a:off x="7198920" y="5603618"/>
            <a:ext cx="1627632" cy="1042416"/>
          </a:xfrm>
        </p:spPr>
        <p:txBody>
          <a:bodyPr/>
          <a:lstStyle>
            <a:lvl1pPr marL="0" indent="0">
              <a:spcBef>
                <a:spcPts val="0"/>
              </a:spcBef>
              <a:buNone/>
              <a:defRPr sz="1400">
                <a:solidFill>
                  <a:schemeClr val="bg1"/>
                </a:solidFill>
              </a:defRPr>
            </a:lvl1pPr>
          </a:lstStyle>
          <a:p>
            <a:pPr lvl="0"/>
            <a:r>
              <a:rPr lang="en-US" dirty="0"/>
              <a:t>Click to edit Master text styles</a:t>
            </a:r>
          </a:p>
        </p:txBody>
      </p:sp>
      <p:sp>
        <p:nvSpPr>
          <p:cNvPr id="22" name="Text Placeholder 17">
            <a:extLst>
              <a:ext uri="{FF2B5EF4-FFF2-40B4-BE49-F238E27FC236}">
                <a16:creationId xmlns:a16="http://schemas.microsoft.com/office/drawing/2014/main" id="{C0CEB3F3-5DF9-EBDA-0049-32F1E30883A6}"/>
              </a:ext>
            </a:extLst>
          </p:cNvPr>
          <p:cNvSpPr>
            <a:spLocks noGrp="1"/>
          </p:cNvSpPr>
          <p:nvPr>
            <p:ph type="body" sz="quarter" idx="27" hasCustomPrompt="1"/>
          </p:nvPr>
        </p:nvSpPr>
        <p:spPr>
          <a:xfrm>
            <a:off x="8910699" y="4680654"/>
            <a:ext cx="1289304" cy="813816"/>
          </a:xfrm>
        </p:spPr>
        <p:txBody>
          <a:bodyPr/>
          <a:lstStyle>
            <a:lvl1pPr marL="0" indent="0">
              <a:buNone/>
              <a:defRPr sz="5400" b="1">
                <a:solidFill>
                  <a:schemeClr val="bg1"/>
                </a:solidFill>
              </a:defRPr>
            </a:lvl1pPr>
          </a:lstStyle>
          <a:p>
            <a:pPr lvl="0"/>
            <a:r>
              <a:rPr lang="en-US" dirty="0"/>
              <a:t>00</a:t>
            </a:r>
          </a:p>
        </p:txBody>
      </p:sp>
      <p:sp>
        <p:nvSpPr>
          <p:cNvPr id="11" name="Text Placeholder 4">
            <a:extLst>
              <a:ext uri="{FF2B5EF4-FFF2-40B4-BE49-F238E27FC236}">
                <a16:creationId xmlns:a16="http://schemas.microsoft.com/office/drawing/2014/main" id="{17CA7A68-9715-41A2-960B-4A4FCA50B69C}"/>
              </a:ext>
            </a:extLst>
          </p:cNvPr>
          <p:cNvSpPr>
            <a:spLocks noGrp="1"/>
          </p:cNvSpPr>
          <p:nvPr>
            <p:ph type="body" sz="quarter" idx="17"/>
          </p:nvPr>
        </p:nvSpPr>
        <p:spPr>
          <a:xfrm>
            <a:off x="8945424" y="5164706"/>
            <a:ext cx="1188720" cy="292608"/>
          </a:xfrm>
          <a:solidFill>
            <a:schemeClr val="accent1">
              <a:lumMod val="50000"/>
            </a:schemeClr>
          </a:solidFill>
        </p:spPr>
        <p:txBody>
          <a:bodyPr anchor="b"/>
          <a:lstStyle>
            <a:lvl1pPr marL="0" indent="0">
              <a:lnSpc>
                <a:spcPct val="100000"/>
              </a:lnSpc>
              <a:spcBef>
                <a:spcPts val="0"/>
              </a:spcBef>
              <a:buNone/>
              <a:defRPr sz="1400" b="1">
                <a:solidFill>
                  <a:schemeClr val="bg1"/>
                </a:solidFill>
              </a:defRPr>
            </a:lvl1pPr>
          </a:lstStyle>
          <a:p>
            <a:pPr lvl="0"/>
            <a:r>
              <a:rPr lang="en-US" dirty="0"/>
              <a:t>Click to edit Master text styles</a:t>
            </a:r>
          </a:p>
        </p:txBody>
      </p:sp>
      <p:sp>
        <p:nvSpPr>
          <p:cNvPr id="16" name="Text Placeholder 11">
            <a:extLst>
              <a:ext uri="{FF2B5EF4-FFF2-40B4-BE49-F238E27FC236}">
                <a16:creationId xmlns:a16="http://schemas.microsoft.com/office/drawing/2014/main" id="{20DEDB88-9B42-2A98-CCD8-509BAE5364BD}"/>
              </a:ext>
            </a:extLst>
          </p:cNvPr>
          <p:cNvSpPr>
            <a:spLocks noGrp="1"/>
          </p:cNvSpPr>
          <p:nvPr>
            <p:ph type="body" sz="quarter" idx="22"/>
          </p:nvPr>
        </p:nvSpPr>
        <p:spPr>
          <a:xfrm>
            <a:off x="8936280" y="5603618"/>
            <a:ext cx="1627632" cy="1042416"/>
          </a:xfrm>
        </p:spPr>
        <p:txBody>
          <a:bodyPr/>
          <a:lstStyle>
            <a:lvl1pPr marL="0" indent="0">
              <a:spcBef>
                <a:spcPts val="0"/>
              </a:spcBef>
              <a:buNone/>
              <a:defRPr sz="1400">
                <a:solidFill>
                  <a:schemeClr val="bg1"/>
                </a:solidFill>
              </a:defRPr>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291840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3"/>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A5DB37-3750-510E-8CAA-D76AFD5CC5D8}"/>
              </a:ext>
            </a:extLst>
          </p:cNvPr>
          <p:cNvSpPr>
            <a:spLocks noGrp="1"/>
          </p:cNvSpPr>
          <p:nvPr>
            <p:ph type="pic" sz="quarter" idx="10"/>
          </p:nvPr>
        </p:nvSpPr>
        <p:spPr>
          <a:xfrm>
            <a:off x="6096000" y="0"/>
            <a:ext cx="6096000" cy="6858000"/>
          </a:xfrm>
          <a:solidFill>
            <a:schemeClr val="bg1">
              <a:lumMod val="95000"/>
            </a:schemeClr>
          </a:solidFill>
        </p:spPr>
        <p:txBody>
          <a:bodyPr anchor="ctr"/>
          <a:lstStyle>
            <a:lvl1pPr marL="0" indent="0" algn="ctr">
              <a:buNone/>
              <a:defRPr/>
            </a:lvl1pPr>
          </a:lstStyle>
          <a:p>
            <a:endParaRPr lang="en-US" dirty="0"/>
          </a:p>
        </p:txBody>
      </p:sp>
      <p:sp>
        <p:nvSpPr>
          <p:cNvPr id="2" name="Title 1">
            <a:extLst>
              <a:ext uri="{FF2B5EF4-FFF2-40B4-BE49-F238E27FC236}">
                <a16:creationId xmlns:a16="http://schemas.microsoft.com/office/drawing/2014/main" id="{6DE647C7-955C-FC73-3737-298D139F209D}"/>
              </a:ext>
            </a:extLst>
          </p:cNvPr>
          <p:cNvSpPr>
            <a:spLocks noGrp="1"/>
          </p:cNvSpPr>
          <p:nvPr>
            <p:ph type="title" hasCustomPrompt="1"/>
          </p:nvPr>
        </p:nvSpPr>
        <p:spPr>
          <a:xfrm>
            <a:off x="524836" y="2639383"/>
            <a:ext cx="5074920" cy="1260265"/>
          </a:xfrm>
        </p:spPr>
        <p:txBody>
          <a:bodyPr anchor="ctr">
            <a:noAutofit/>
          </a:bodyPr>
          <a:lstStyle>
            <a:lvl1pPr algn="r">
              <a:lnSpc>
                <a:spcPct val="100000"/>
              </a:lnSpc>
              <a:defRPr sz="9600" b="1">
                <a:solidFill>
                  <a:schemeClr val="bg1"/>
                </a:solidFill>
                <a:latin typeface="Myriad Pro" panose="020B0503030403020204" pitchFamily="34" charset="0"/>
              </a:defRPr>
            </a:lvl1pPr>
          </a:lstStyle>
          <a:p>
            <a:r>
              <a:rPr lang="en-US" dirty="0"/>
              <a:t>Break</a:t>
            </a:r>
          </a:p>
        </p:txBody>
      </p:sp>
      <p:sp>
        <p:nvSpPr>
          <p:cNvPr id="3" name="Text Placeholder 2">
            <a:extLst>
              <a:ext uri="{FF2B5EF4-FFF2-40B4-BE49-F238E27FC236}">
                <a16:creationId xmlns:a16="http://schemas.microsoft.com/office/drawing/2014/main" id="{C4EA9653-6F42-EC48-B443-D3FF0CD0D4C1}"/>
              </a:ext>
            </a:extLst>
          </p:cNvPr>
          <p:cNvSpPr>
            <a:spLocks noGrp="1"/>
          </p:cNvSpPr>
          <p:nvPr>
            <p:ph type="body" idx="1"/>
          </p:nvPr>
        </p:nvSpPr>
        <p:spPr>
          <a:xfrm>
            <a:off x="1018612" y="4663440"/>
            <a:ext cx="4581144" cy="1500187"/>
          </a:xfrm>
        </p:spPr>
        <p:txBody>
          <a:bodyPr/>
          <a:lstStyle>
            <a:lvl1pPr marL="0" indent="0" algn="r">
              <a:buNone/>
              <a:defRPr sz="2400">
                <a:solidFill>
                  <a:schemeClr val="bg1"/>
                </a:solidFill>
                <a:latin typeface="Myriad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1" name="Text Placeholder 10">
            <a:extLst>
              <a:ext uri="{FF2B5EF4-FFF2-40B4-BE49-F238E27FC236}">
                <a16:creationId xmlns:a16="http://schemas.microsoft.com/office/drawing/2014/main" id="{2D17795E-6A15-8CD3-45F4-FE61964FDC5E}"/>
              </a:ext>
            </a:extLst>
          </p:cNvPr>
          <p:cNvSpPr>
            <a:spLocks noGrp="1"/>
          </p:cNvSpPr>
          <p:nvPr>
            <p:ph type="body" sz="quarter" idx="11" hasCustomPrompt="1"/>
          </p:nvPr>
        </p:nvSpPr>
        <p:spPr>
          <a:xfrm>
            <a:off x="2042740" y="1185487"/>
            <a:ext cx="3557016" cy="1453896"/>
          </a:xfrm>
        </p:spPr>
        <p:txBody>
          <a:bodyPr anchor="b">
            <a:noAutofit/>
          </a:bodyPr>
          <a:lstStyle>
            <a:lvl1pPr marL="0" indent="0" algn="r">
              <a:buNone/>
              <a:defRPr sz="5400" b="1">
                <a:solidFill>
                  <a:schemeClr val="bg1"/>
                </a:solidFill>
              </a:defRPr>
            </a:lvl1pPr>
          </a:lstStyle>
          <a:p>
            <a:pPr lvl="0"/>
            <a:r>
              <a:rPr lang="en-US" dirty="0"/>
              <a:t>Section</a:t>
            </a:r>
          </a:p>
        </p:txBody>
      </p:sp>
    </p:spTree>
    <p:custDataLst>
      <p:tags r:id="rId1"/>
    </p:custDataLst>
    <p:extLst>
      <p:ext uri="{BB962C8B-B14F-4D97-AF65-F5344CB8AC3E}">
        <p14:creationId xmlns:p14="http://schemas.microsoft.com/office/powerpoint/2010/main" val="3834365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accent4">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567E9-2483-C330-76B4-52F75C9504A9}"/>
              </a:ext>
            </a:extLst>
          </p:cNvPr>
          <p:cNvSpPr>
            <a:spLocks noGrp="1"/>
          </p:cNvSpPr>
          <p:nvPr>
            <p:ph type="title" hasCustomPrompt="1"/>
          </p:nvPr>
        </p:nvSpPr>
        <p:spPr>
          <a:xfrm>
            <a:off x="7114032" y="1517904"/>
            <a:ext cx="4416552" cy="1572768"/>
          </a:xfrm>
        </p:spPr>
        <p:txBody>
          <a:bodyPr anchor="b"/>
          <a:lstStyle>
            <a:lvl1pPr>
              <a:defRPr sz="5400" b="1">
                <a:solidFill>
                  <a:schemeClr val="bg1"/>
                </a:solidFill>
                <a:latin typeface="Myriad Pro" panose="020B0503030403020204" pitchFamily="34" charset="0"/>
              </a:defRPr>
            </a:lvl1pPr>
          </a:lstStyle>
          <a:p>
            <a:r>
              <a:rPr lang="en-US" dirty="0"/>
              <a:t>Click to Edit Master Title Style</a:t>
            </a:r>
          </a:p>
        </p:txBody>
      </p:sp>
      <p:sp>
        <p:nvSpPr>
          <p:cNvPr id="9" name="Picture Placeholder 8">
            <a:extLst>
              <a:ext uri="{FF2B5EF4-FFF2-40B4-BE49-F238E27FC236}">
                <a16:creationId xmlns:a16="http://schemas.microsoft.com/office/drawing/2014/main" id="{37A5DB37-3750-510E-8CAA-D76AFD5CC5D8}"/>
              </a:ext>
            </a:extLst>
          </p:cNvPr>
          <p:cNvSpPr>
            <a:spLocks noGrp="1"/>
          </p:cNvSpPr>
          <p:nvPr>
            <p:ph type="pic" sz="quarter" idx="10"/>
          </p:nvPr>
        </p:nvSpPr>
        <p:spPr>
          <a:xfrm>
            <a:off x="0" y="0"/>
            <a:ext cx="6108192" cy="6858000"/>
          </a:xfrm>
          <a:solidFill>
            <a:schemeClr val="bg1">
              <a:lumMod val="95000"/>
            </a:schemeClr>
          </a:solidFill>
        </p:spPr>
        <p:txBody>
          <a:bodyPr anchor="ctr"/>
          <a:lstStyle>
            <a:lvl1pPr marL="0" indent="0" algn="ctr">
              <a:buNone/>
              <a:defRPr/>
            </a:lvl1pPr>
          </a:lstStyle>
          <a:p>
            <a:endParaRPr lang="en-US" dirty="0"/>
          </a:p>
        </p:txBody>
      </p:sp>
      <p:sp>
        <p:nvSpPr>
          <p:cNvPr id="3" name="Text Placeholder 2">
            <a:extLst>
              <a:ext uri="{FF2B5EF4-FFF2-40B4-BE49-F238E27FC236}">
                <a16:creationId xmlns:a16="http://schemas.microsoft.com/office/drawing/2014/main" id="{C4EA9653-6F42-EC48-B443-D3FF0CD0D4C1}"/>
              </a:ext>
            </a:extLst>
          </p:cNvPr>
          <p:cNvSpPr>
            <a:spLocks noGrp="1"/>
          </p:cNvSpPr>
          <p:nvPr>
            <p:ph type="body" idx="1"/>
          </p:nvPr>
        </p:nvSpPr>
        <p:spPr>
          <a:xfrm>
            <a:off x="7114032" y="3429000"/>
            <a:ext cx="4242816" cy="2350008"/>
          </a:xfrm>
        </p:spPr>
        <p:txBody>
          <a:bodyPr/>
          <a:lstStyle>
            <a:lvl1pPr marL="0" indent="0" algn="l">
              <a:lnSpc>
                <a:spcPct val="120000"/>
              </a:lnSpc>
              <a:spcBef>
                <a:spcPts val="0"/>
              </a:spcBef>
              <a:buNone/>
              <a:defRPr sz="1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ustDataLst>
      <p:tags r:id="rId1"/>
    </p:custDataLst>
    <p:extLst>
      <p:ext uri="{BB962C8B-B14F-4D97-AF65-F5344CB8AC3E}">
        <p14:creationId xmlns:p14="http://schemas.microsoft.com/office/powerpoint/2010/main" val="4099991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23150"/>
            <a:ext cx="12192000" cy="2898648"/>
          </a:xfrm>
          <a:solidFill>
            <a:schemeClr val="accent1">
              <a:lumMod val="75000"/>
            </a:schemeClr>
          </a:solidFill>
        </p:spPr>
        <p:txBody>
          <a:bodyPr/>
          <a:lstStyle>
            <a:lvl1pPr marL="0" indent="0" algn="ctr">
              <a:buNone/>
              <a:defRPr/>
            </a:lvl1pPr>
          </a:lstStyle>
          <a:p>
            <a:endParaRPr lang="en-US" dirty="0"/>
          </a:p>
        </p:txBody>
      </p:sp>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976436" y="3113623"/>
            <a:ext cx="9957815" cy="868880"/>
          </a:xfrm>
        </p:spPr>
        <p:txBody>
          <a:bodyPr anchor="b"/>
          <a:lstStyle>
            <a:lvl1pPr>
              <a:defRPr sz="5400" b="1">
                <a:solidFill>
                  <a:schemeClr val="accent6"/>
                </a:solidFill>
                <a:latin typeface="Myriad Pro" panose="020B0503030403020204" pitchFamily="34" charset="0"/>
              </a:defRPr>
            </a:lvl1pPr>
          </a:lstStyle>
          <a:p>
            <a:r>
              <a:rPr lang="en-US" dirty="0"/>
              <a:t>Click To Edit Master Title Style</a:t>
            </a:r>
          </a:p>
        </p:txBody>
      </p:sp>
      <p:sp>
        <p:nvSpPr>
          <p:cNvPr id="24" name="Text Placeholder 11">
            <a:extLst>
              <a:ext uri="{FF2B5EF4-FFF2-40B4-BE49-F238E27FC236}">
                <a16:creationId xmlns:a16="http://schemas.microsoft.com/office/drawing/2014/main" id="{364A7DC8-84BB-05AA-594A-2BDB07195564}"/>
              </a:ext>
            </a:extLst>
          </p:cNvPr>
          <p:cNvSpPr>
            <a:spLocks noGrp="1"/>
          </p:cNvSpPr>
          <p:nvPr>
            <p:ph type="body" sz="quarter" idx="28"/>
          </p:nvPr>
        </p:nvSpPr>
        <p:spPr>
          <a:xfrm>
            <a:off x="976436" y="4187952"/>
            <a:ext cx="9957816" cy="402336"/>
          </a:xfrm>
          <a:noFill/>
        </p:spPr>
        <p:txBody>
          <a:bodyPr/>
          <a:lstStyle>
            <a:lvl1pPr marL="0" indent="0">
              <a:spcBef>
                <a:spcPts val="0"/>
              </a:spcBef>
              <a:buNone/>
              <a:defRPr sz="1800">
                <a:solidFill>
                  <a:schemeClr val="tx2"/>
                </a:solidFill>
              </a:defRPr>
            </a:lvl1pPr>
          </a:lstStyle>
          <a:p>
            <a:pPr lvl="0"/>
            <a:r>
              <a:rPr lang="en-US" dirty="0"/>
              <a:t>Click to edit Master text styles</a:t>
            </a:r>
          </a:p>
        </p:txBody>
      </p:sp>
      <p:sp>
        <p:nvSpPr>
          <p:cNvPr id="5" name="Text Placeholder 4">
            <a:extLst>
              <a:ext uri="{FF2B5EF4-FFF2-40B4-BE49-F238E27FC236}">
                <a16:creationId xmlns:a16="http://schemas.microsoft.com/office/drawing/2014/main" id="{FD759331-56CA-A5B3-ECFB-757CC5B9E3D0}"/>
              </a:ext>
            </a:extLst>
          </p:cNvPr>
          <p:cNvSpPr>
            <a:spLocks noGrp="1"/>
          </p:cNvSpPr>
          <p:nvPr>
            <p:ph type="body" sz="quarter" idx="13"/>
          </p:nvPr>
        </p:nvSpPr>
        <p:spPr>
          <a:xfrm>
            <a:off x="976436" y="4956048"/>
            <a:ext cx="1673352" cy="292608"/>
          </a:xfrm>
          <a:noFill/>
        </p:spPr>
        <p:txBody>
          <a:bodyPr/>
          <a:lstStyle>
            <a:lvl1pPr marL="0" indent="0">
              <a:buNone/>
              <a:defRPr sz="1400" b="1">
                <a:solidFill>
                  <a:schemeClr val="tx2"/>
                </a:solidFill>
              </a:defRPr>
            </a:lvl1pPr>
          </a:lstStyle>
          <a:p>
            <a:pPr lvl="0"/>
            <a:r>
              <a:rPr lang="en-US" dirty="0"/>
              <a:t>Click to edit Master text styles</a:t>
            </a:r>
          </a:p>
        </p:txBody>
      </p:sp>
      <p:sp>
        <p:nvSpPr>
          <p:cNvPr id="8" name="Text Placeholder 4">
            <a:extLst>
              <a:ext uri="{FF2B5EF4-FFF2-40B4-BE49-F238E27FC236}">
                <a16:creationId xmlns:a16="http://schemas.microsoft.com/office/drawing/2014/main" id="{12E6D84C-E8F7-4012-F33F-2BC73176DFEA}"/>
              </a:ext>
            </a:extLst>
          </p:cNvPr>
          <p:cNvSpPr>
            <a:spLocks noGrp="1"/>
          </p:cNvSpPr>
          <p:nvPr>
            <p:ph type="body" sz="quarter" idx="14"/>
          </p:nvPr>
        </p:nvSpPr>
        <p:spPr>
          <a:xfrm>
            <a:off x="2759516" y="4956048"/>
            <a:ext cx="1673352" cy="292608"/>
          </a:xfrm>
          <a:noFill/>
        </p:spPr>
        <p:txBody>
          <a:bodyPr/>
          <a:lstStyle>
            <a:lvl1pPr marL="0" indent="0">
              <a:buNone/>
              <a:defRPr sz="1400" b="1">
                <a:solidFill>
                  <a:schemeClr val="tx2"/>
                </a:solidFill>
              </a:defRPr>
            </a:lvl1pPr>
          </a:lstStyle>
          <a:p>
            <a:pPr lvl="0"/>
            <a:r>
              <a:rPr lang="en-US" dirty="0"/>
              <a:t>Click to edit Master text styles</a:t>
            </a:r>
          </a:p>
        </p:txBody>
      </p:sp>
      <p:sp>
        <p:nvSpPr>
          <p:cNvPr id="9" name="Text Placeholder 4">
            <a:extLst>
              <a:ext uri="{FF2B5EF4-FFF2-40B4-BE49-F238E27FC236}">
                <a16:creationId xmlns:a16="http://schemas.microsoft.com/office/drawing/2014/main" id="{4ABDAE69-C4D7-13B7-8424-76C2742E8547}"/>
              </a:ext>
            </a:extLst>
          </p:cNvPr>
          <p:cNvSpPr>
            <a:spLocks noGrp="1"/>
          </p:cNvSpPr>
          <p:nvPr>
            <p:ph type="body" sz="quarter" idx="15"/>
          </p:nvPr>
        </p:nvSpPr>
        <p:spPr>
          <a:xfrm>
            <a:off x="4560884" y="4956048"/>
            <a:ext cx="1673352" cy="292608"/>
          </a:xfrm>
          <a:noFill/>
        </p:spPr>
        <p:txBody>
          <a:bodyPr/>
          <a:lstStyle>
            <a:lvl1pPr marL="0" indent="0">
              <a:buNone/>
              <a:defRPr sz="1400" b="1">
                <a:solidFill>
                  <a:schemeClr val="tx2"/>
                </a:solidFill>
              </a:defRPr>
            </a:lvl1pPr>
          </a:lstStyle>
          <a:p>
            <a:pPr lvl="0"/>
            <a:r>
              <a:rPr lang="en-US" dirty="0"/>
              <a:t>Click to edit Master text styles</a:t>
            </a:r>
          </a:p>
        </p:txBody>
      </p:sp>
      <p:sp>
        <p:nvSpPr>
          <p:cNvPr id="10" name="Text Placeholder 4">
            <a:extLst>
              <a:ext uri="{FF2B5EF4-FFF2-40B4-BE49-F238E27FC236}">
                <a16:creationId xmlns:a16="http://schemas.microsoft.com/office/drawing/2014/main" id="{BD2BB440-F01A-2C17-2EB1-29400B080812}"/>
              </a:ext>
            </a:extLst>
          </p:cNvPr>
          <p:cNvSpPr>
            <a:spLocks noGrp="1"/>
          </p:cNvSpPr>
          <p:nvPr>
            <p:ph type="body" sz="quarter" idx="16"/>
          </p:nvPr>
        </p:nvSpPr>
        <p:spPr>
          <a:xfrm>
            <a:off x="6325676" y="4956048"/>
            <a:ext cx="1673352" cy="292608"/>
          </a:xfrm>
          <a:noFill/>
        </p:spPr>
        <p:txBody>
          <a:bodyPr/>
          <a:lstStyle>
            <a:lvl1pPr marL="0" indent="0">
              <a:buNone/>
              <a:defRPr sz="1400" b="1">
                <a:solidFill>
                  <a:schemeClr val="tx2"/>
                </a:solidFill>
              </a:defRPr>
            </a:lvl1pPr>
          </a:lstStyle>
          <a:p>
            <a:pPr lvl="0"/>
            <a:r>
              <a:rPr lang="en-US" dirty="0"/>
              <a:t>Click to edit Master text styles</a:t>
            </a:r>
          </a:p>
        </p:txBody>
      </p:sp>
      <p:sp>
        <p:nvSpPr>
          <p:cNvPr id="11" name="Text Placeholder 4">
            <a:extLst>
              <a:ext uri="{FF2B5EF4-FFF2-40B4-BE49-F238E27FC236}">
                <a16:creationId xmlns:a16="http://schemas.microsoft.com/office/drawing/2014/main" id="{17CA7A68-9715-41A2-960B-4A4FCA50B69C}"/>
              </a:ext>
            </a:extLst>
          </p:cNvPr>
          <p:cNvSpPr>
            <a:spLocks noGrp="1"/>
          </p:cNvSpPr>
          <p:nvPr>
            <p:ph type="body" sz="quarter" idx="17"/>
          </p:nvPr>
        </p:nvSpPr>
        <p:spPr>
          <a:xfrm>
            <a:off x="8099612" y="4956048"/>
            <a:ext cx="1673352" cy="292608"/>
          </a:xfrm>
          <a:noFill/>
        </p:spPr>
        <p:txBody>
          <a:bodyPr/>
          <a:lstStyle>
            <a:lvl1pPr marL="0" indent="0">
              <a:buNone/>
              <a:defRPr sz="1400" b="1">
                <a:solidFill>
                  <a:schemeClr val="tx2"/>
                </a:solidFill>
              </a:defRPr>
            </a:lvl1pPr>
          </a:lstStyle>
          <a:p>
            <a:pPr lvl="0"/>
            <a:r>
              <a:rPr lang="en-US" dirty="0"/>
              <a:t>Click to edit Master text styles</a:t>
            </a:r>
          </a:p>
        </p:txBody>
      </p:sp>
      <p:sp>
        <p:nvSpPr>
          <p:cNvPr id="12" name="Text Placeholder 11">
            <a:extLst>
              <a:ext uri="{FF2B5EF4-FFF2-40B4-BE49-F238E27FC236}">
                <a16:creationId xmlns:a16="http://schemas.microsoft.com/office/drawing/2014/main" id="{D1D1D906-0BC4-FEE6-C101-A96C6910656F}"/>
              </a:ext>
            </a:extLst>
          </p:cNvPr>
          <p:cNvSpPr>
            <a:spLocks noGrp="1"/>
          </p:cNvSpPr>
          <p:nvPr>
            <p:ph type="body" sz="quarter" idx="18"/>
          </p:nvPr>
        </p:nvSpPr>
        <p:spPr>
          <a:xfrm>
            <a:off x="976436" y="5394960"/>
            <a:ext cx="1673352" cy="1042416"/>
          </a:xfrm>
          <a:noFill/>
        </p:spPr>
        <p:txBody>
          <a:bodyPr/>
          <a:lstStyle>
            <a:lvl1pPr marL="0" indent="0">
              <a:spcBef>
                <a:spcPts val="0"/>
              </a:spcBef>
              <a:buNone/>
              <a:defRPr sz="1400">
                <a:solidFill>
                  <a:schemeClr val="tx2"/>
                </a:solidFill>
              </a:defRPr>
            </a:lvl1pPr>
          </a:lstStyle>
          <a:p>
            <a:pPr lvl="0"/>
            <a:r>
              <a:rPr lang="en-US" dirty="0"/>
              <a:t>Click to edit Master text styles</a:t>
            </a:r>
          </a:p>
        </p:txBody>
      </p:sp>
      <p:sp>
        <p:nvSpPr>
          <p:cNvPr id="13" name="Text Placeholder 11">
            <a:extLst>
              <a:ext uri="{FF2B5EF4-FFF2-40B4-BE49-F238E27FC236}">
                <a16:creationId xmlns:a16="http://schemas.microsoft.com/office/drawing/2014/main" id="{B5C6931C-E330-4493-0643-D5997565908C}"/>
              </a:ext>
            </a:extLst>
          </p:cNvPr>
          <p:cNvSpPr>
            <a:spLocks noGrp="1"/>
          </p:cNvSpPr>
          <p:nvPr>
            <p:ph type="body" sz="quarter" idx="19"/>
          </p:nvPr>
        </p:nvSpPr>
        <p:spPr>
          <a:xfrm>
            <a:off x="2759516" y="5394960"/>
            <a:ext cx="1673352" cy="1042416"/>
          </a:xfrm>
          <a:noFill/>
        </p:spPr>
        <p:txBody>
          <a:bodyPr/>
          <a:lstStyle>
            <a:lvl1pPr marL="0" indent="0">
              <a:spcBef>
                <a:spcPts val="0"/>
              </a:spcBef>
              <a:buNone/>
              <a:defRPr sz="1400">
                <a:solidFill>
                  <a:schemeClr val="tx2"/>
                </a:solidFill>
              </a:defRPr>
            </a:lvl1pPr>
          </a:lstStyle>
          <a:p>
            <a:pPr lvl="0"/>
            <a:r>
              <a:rPr lang="en-US" dirty="0"/>
              <a:t>Click to edit Master text styles</a:t>
            </a:r>
          </a:p>
        </p:txBody>
      </p:sp>
      <p:sp>
        <p:nvSpPr>
          <p:cNvPr id="14" name="Text Placeholder 11">
            <a:extLst>
              <a:ext uri="{FF2B5EF4-FFF2-40B4-BE49-F238E27FC236}">
                <a16:creationId xmlns:a16="http://schemas.microsoft.com/office/drawing/2014/main" id="{F784D331-4EA8-7763-413A-D86421E774DF}"/>
              </a:ext>
            </a:extLst>
          </p:cNvPr>
          <p:cNvSpPr>
            <a:spLocks noGrp="1"/>
          </p:cNvSpPr>
          <p:nvPr>
            <p:ph type="body" sz="quarter" idx="20"/>
          </p:nvPr>
        </p:nvSpPr>
        <p:spPr>
          <a:xfrm>
            <a:off x="4560884" y="5394960"/>
            <a:ext cx="1673352" cy="1042416"/>
          </a:xfrm>
          <a:noFill/>
        </p:spPr>
        <p:txBody>
          <a:bodyPr/>
          <a:lstStyle>
            <a:lvl1pPr marL="0" indent="0">
              <a:spcBef>
                <a:spcPts val="0"/>
              </a:spcBef>
              <a:buNone/>
              <a:defRPr sz="1400">
                <a:solidFill>
                  <a:schemeClr val="tx2"/>
                </a:solidFill>
              </a:defRPr>
            </a:lvl1pPr>
          </a:lstStyle>
          <a:p>
            <a:pPr lvl="0"/>
            <a:r>
              <a:rPr lang="en-US" dirty="0"/>
              <a:t>Click to edit Master text styles</a:t>
            </a:r>
          </a:p>
        </p:txBody>
      </p:sp>
      <p:sp>
        <p:nvSpPr>
          <p:cNvPr id="15" name="Text Placeholder 11">
            <a:extLst>
              <a:ext uri="{FF2B5EF4-FFF2-40B4-BE49-F238E27FC236}">
                <a16:creationId xmlns:a16="http://schemas.microsoft.com/office/drawing/2014/main" id="{C8E70445-8223-C947-41BD-B5232418DC1F}"/>
              </a:ext>
            </a:extLst>
          </p:cNvPr>
          <p:cNvSpPr>
            <a:spLocks noGrp="1"/>
          </p:cNvSpPr>
          <p:nvPr>
            <p:ph type="body" sz="quarter" idx="21"/>
          </p:nvPr>
        </p:nvSpPr>
        <p:spPr>
          <a:xfrm>
            <a:off x="6325676" y="5394960"/>
            <a:ext cx="1673352" cy="1042416"/>
          </a:xfrm>
          <a:noFill/>
        </p:spPr>
        <p:txBody>
          <a:bodyPr/>
          <a:lstStyle>
            <a:lvl1pPr marL="0" indent="0">
              <a:spcBef>
                <a:spcPts val="0"/>
              </a:spcBef>
              <a:buNone/>
              <a:defRPr sz="1400">
                <a:solidFill>
                  <a:schemeClr val="tx2"/>
                </a:solidFill>
              </a:defRPr>
            </a:lvl1pPr>
          </a:lstStyle>
          <a:p>
            <a:pPr lvl="0"/>
            <a:r>
              <a:rPr lang="en-US" dirty="0"/>
              <a:t>Click to edit Master text styles</a:t>
            </a:r>
          </a:p>
        </p:txBody>
      </p:sp>
      <p:sp>
        <p:nvSpPr>
          <p:cNvPr id="16" name="Text Placeholder 11">
            <a:extLst>
              <a:ext uri="{FF2B5EF4-FFF2-40B4-BE49-F238E27FC236}">
                <a16:creationId xmlns:a16="http://schemas.microsoft.com/office/drawing/2014/main" id="{20DEDB88-9B42-2A98-CCD8-509BAE5364BD}"/>
              </a:ext>
            </a:extLst>
          </p:cNvPr>
          <p:cNvSpPr>
            <a:spLocks noGrp="1"/>
          </p:cNvSpPr>
          <p:nvPr>
            <p:ph type="body" sz="quarter" idx="22"/>
          </p:nvPr>
        </p:nvSpPr>
        <p:spPr>
          <a:xfrm>
            <a:off x="8099612" y="5394960"/>
            <a:ext cx="1673352" cy="1042416"/>
          </a:xfrm>
          <a:noFill/>
        </p:spPr>
        <p:txBody>
          <a:bodyPr/>
          <a:lstStyle>
            <a:lvl1pPr marL="0" indent="0">
              <a:spcBef>
                <a:spcPts val="0"/>
              </a:spcBef>
              <a:buNone/>
              <a:defRPr sz="1400">
                <a:solidFill>
                  <a:schemeClr val="tx2"/>
                </a:solidFill>
              </a:defRPr>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3268749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tx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E9B473-9612-90C4-92F3-3DAB99570ABE}"/>
              </a:ext>
            </a:extLst>
          </p:cNvPr>
          <p:cNvSpPr>
            <a:spLocks noGrp="1"/>
          </p:cNvSpPr>
          <p:nvPr>
            <p:ph type="title" hasCustomPrompt="1"/>
          </p:nvPr>
        </p:nvSpPr>
        <p:spPr>
          <a:xfrm>
            <a:off x="877823" y="347472"/>
            <a:ext cx="8777165" cy="1453896"/>
          </a:xfrm>
        </p:spPr>
        <p:txBody>
          <a:bodyPr anchor="b"/>
          <a:lstStyle>
            <a:lvl1pPr>
              <a:defRPr sz="5400" b="1">
                <a:solidFill>
                  <a:schemeClr val="bg1"/>
                </a:solidFill>
                <a:latin typeface="Myriad Pro" panose="020B0503030403020204" pitchFamily="34" charset="0"/>
              </a:defRPr>
            </a:lvl1pPr>
          </a:lstStyle>
          <a:p>
            <a:r>
              <a:rPr lang="en-US" dirty="0"/>
              <a:t>Click To Edit Master Title Style</a:t>
            </a:r>
          </a:p>
        </p:txBody>
      </p:sp>
      <p:sp>
        <p:nvSpPr>
          <p:cNvPr id="5" name="Text Placeholder 12">
            <a:extLst>
              <a:ext uri="{FF2B5EF4-FFF2-40B4-BE49-F238E27FC236}">
                <a16:creationId xmlns:a16="http://schemas.microsoft.com/office/drawing/2014/main" id="{745086ED-6566-AB9A-70A6-D9D2DB077F5A}"/>
              </a:ext>
            </a:extLst>
          </p:cNvPr>
          <p:cNvSpPr>
            <a:spLocks noGrp="1"/>
          </p:cNvSpPr>
          <p:nvPr>
            <p:ph type="body" sz="quarter" idx="11"/>
          </p:nvPr>
        </p:nvSpPr>
        <p:spPr>
          <a:xfrm>
            <a:off x="877824" y="1773936"/>
            <a:ext cx="4041648" cy="1062037"/>
          </a:xfrm>
        </p:spPr>
        <p:txBody>
          <a:bodyPr/>
          <a:lstStyle>
            <a:lvl1pPr marL="0" indent="0">
              <a:buNone/>
              <a:defRPr sz="2400">
                <a:solidFill>
                  <a:schemeClr val="bg1"/>
                </a:solidFill>
                <a:latin typeface="Myriad Pro" panose="020B0503030403020204" pitchFamily="34" charset="0"/>
              </a:defRPr>
            </a:lvl1pPr>
          </a:lstStyle>
          <a:p>
            <a:pPr lvl="0"/>
            <a:r>
              <a:rPr lang="en-US" dirty="0"/>
              <a:t>Click to edit Master text styles</a:t>
            </a:r>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877824" y="2587752"/>
            <a:ext cx="10213848" cy="3145536"/>
          </a:xfr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E24F3A78-F067-8639-9E61-32AE80986E08}"/>
              </a:ext>
            </a:extLst>
          </p:cNvPr>
          <p:cNvSpPr>
            <a:spLocks noGrp="1"/>
          </p:cNvSpPr>
          <p:nvPr>
            <p:ph type="pic" sz="quarter" idx="12"/>
          </p:nvPr>
        </p:nvSpPr>
        <p:spPr>
          <a:xfrm>
            <a:off x="0" y="6007608"/>
            <a:ext cx="12192000" cy="850392"/>
          </a:xfrm>
          <a:custGeom>
            <a:avLst/>
            <a:gdLst>
              <a:gd name="connsiteX0" fmla="*/ 11446035 w 12192000"/>
              <a:gd name="connsiteY0" fmla="*/ 238312 h 850392"/>
              <a:gd name="connsiteX1" fmla="*/ 11446035 w 12192000"/>
              <a:gd name="connsiteY1" fmla="*/ 284031 h 850392"/>
              <a:gd name="connsiteX2" fmla="*/ 11933120 w 12192000"/>
              <a:gd name="connsiteY2" fmla="*/ 284031 h 850392"/>
              <a:gd name="connsiteX3" fmla="*/ 11933120 w 12192000"/>
              <a:gd name="connsiteY3" fmla="*/ 238312 h 850392"/>
              <a:gd name="connsiteX4" fmla="*/ 0 w 12192000"/>
              <a:gd name="connsiteY4" fmla="*/ 0 h 850392"/>
              <a:gd name="connsiteX5" fmla="*/ 12192000 w 12192000"/>
              <a:gd name="connsiteY5" fmla="*/ 0 h 850392"/>
              <a:gd name="connsiteX6" fmla="*/ 12192000 w 12192000"/>
              <a:gd name="connsiteY6" fmla="*/ 850392 h 850392"/>
              <a:gd name="connsiteX7" fmla="*/ 0 w 12192000"/>
              <a:gd name="connsiteY7" fmla="*/ 850392 h 85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850392">
                <a:moveTo>
                  <a:pt x="11446035" y="238312"/>
                </a:moveTo>
                <a:lnTo>
                  <a:pt x="11446035" y="284031"/>
                </a:lnTo>
                <a:lnTo>
                  <a:pt x="11933120" y="284031"/>
                </a:lnTo>
                <a:lnTo>
                  <a:pt x="11933120" y="238312"/>
                </a:lnTo>
                <a:close/>
                <a:moveTo>
                  <a:pt x="0" y="0"/>
                </a:moveTo>
                <a:lnTo>
                  <a:pt x="12192000" y="0"/>
                </a:lnTo>
                <a:lnTo>
                  <a:pt x="12192000" y="850392"/>
                </a:lnTo>
                <a:lnTo>
                  <a:pt x="0" y="850392"/>
                </a:lnTo>
                <a:close/>
              </a:path>
            </a:pathLst>
          </a:custGeom>
          <a:solidFill>
            <a:schemeClr val="accent1">
              <a:lumMod val="75000"/>
            </a:schemeClr>
          </a:solidFill>
        </p:spPr>
        <p:txBody>
          <a:bodyPr wrap="square">
            <a:noAutofit/>
          </a:bodyPr>
          <a:lstStyle>
            <a:lvl1pPr marL="0" indent="0" algn="ctr">
              <a:buNone/>
              <a:defRPr/>
            </a:lvl1pPr>
          </a:lstStyle>
          <a:p>
            <a:endParaRPr lang="en-US" dirty="0"/>
          </a:p>
        </p:txBody>
      </p:sp>
    </p:spTree>
    <p:custDataLst>
      <p:tags r:id="rId1"/>
    </p:custDataLst>
    <p:extLst>
      <p:ext uri="{BB962C8B-B14F-4D97-AF65-F5344CB8AC3E}">
        <p14:creationId xmlns:p14="http://schemas.microsoft.com/office/powerpoint/2010/main" val="753813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AB5E5-FEBA-46FE-86A2-D39A97CF0D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71F098-1241-4834-B8B6-2E6007E0E0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30953-32FC-481D-AEEC-ECF3C7046FA0}"/>
              </a:ext>
            </a:extLst>
          </p:cNvPr>
          <p:cNvSpPr>
            <a:spLocks noGrp="1"/>
          </p:cNvSpPr>
          <p:nvPr>
            <p:ph type="dt" sz="half" idx="10"/>
          </p:nvPr>
        </p:nvSpPr>
        <p:spPr/>
        <p:txBody>
          <a:bodyPr/>
          <a:lstStyle/>
          <a:p>
            <a:fld id="{1B95BD22-9AB2-4A5B-891A-630848660EF4}" type="datetimeFigureOut">
              <a:rPr lang="en-US" smtClean="0"/>
              <a:t>8/28/2023</a:t>
            </a:fld>
            <a:endParaRPr lang="en-US"/>
          </a:p>
        </p:txBody>
      </p:sp>
      <p:sp>
        <p:nvSpPr>
          <p:cNvPr id="5" name="Footer Placeholder 4">
            <a:extLst>
              <a:ext uri="{FF2B5EF4-FFF2-40B4-BE49-F238E27FC236}">
                <a16:creationId xmlns:a16="http://schemas.microsoft.com/office/drawing/2014/main" id="{2D0D37EF-6D77-4A79-B56A-18662379CB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57A9BE-4B3A-4E55-8F06-3B8A9685AEBF}"/>
              </a:ext>
            </a:extLst>
          </p:cNvPr>
          <p:cNvSpPr>
            <a:spLocks noGrp="1"/>
          </p:cNvSpPr>
          <p:nvPr>
            <p:ph type="sldNum" sz="quarter" idx="12"/>
          </p:nvPr>
        </p:nvSpPr>
        <p:spPr/>
        <p:txBody>
          <a:bodyPr/>
          <a:lstStyle/>
          <a:p>
            <a:fld id="{E1B04FBC-7BF3-4D12-A7F6-D450CF00DC6E}" type="slidenum">
              <a:rPr lang="en-US" smtClean="0"/>
              <a:t>‹#›</a:t>
            </a:fld>
            <a:endParaRPr lang="en-US"/>
          </a:p>
        </p:txBody>
      </p:sp>
    </p:spTree>
    <p:custDataLst>
      <p:tags r:id="rId1"/>
    </p:custDataLst>
    <p:extLst>
      <p:ext uri="{BB962C8B-B14F-4D97-AF65-F5344CB8AC3E}">
        <p14:creationId xmlns:p14="http://schemas.microsoft.com/office/powerpoint/2010/main" val="6662350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6467856" y="0"/>
            <a:ext cx="5724144" cy="4224528"/>
          </a:xfrm>
          <a:noFill/>
        </p:spPr>
        <p:txBody>
          <a:bodyPr/>
          <a:lstStyle>
            <a:lvl1pPr marL="0" indent="0" algn="ctr">
              <a:buNone/>
              <a:defRPr/>
            </a:lvl1pPr>
          </a:lstStyle>
          <a:p>
            <a:endParaRPr lang="en-US" dirty="0"/>
          </a:p>
        </p:txBody>
      </p:sp>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77824" y="347472"/>
            <a:ext cx="6611112" cy="1453896"/>
          </a:xfrm>
        </p:spPr>
        <p:txBody>
          <a:bodyPr anchor="b"/>
          <a:lstStyle>
            <a:lvl1pPr>
              <a:defRPr sz="5400" b="1">
                <a:solidFill>
                  <a:schemeClr val="tx2"/>
                </a:solidFill>
                <a:latin typeface="Myriad Pro" panose="020B0503030403020204" pitchFamily="34" charset="0"/>
              </a:defRPr>
            </a:lvl1pPr>
          </a:lstStyle>
          <a:p>
            <a:r>
              <a:rPr lang="en-US" dirty="0"/>
              <a:t>Click to Edit Master Title Style</a:t>
            </a:r>
          </a:p>
        </p:txBody>
      </p:sp>
      <p:sp>
        <p:nvSpPr>
          <p:cNvPr id="23" name="Text Placeholder 12">
            <a:extLst>
              <a:ext uri="{FF2B5EF4-FFF2-40B4-BE49-F238E27FC236}">
                <a16:creationId xmlns:a16="http://schemas.microsoft.com/office/drawing/2014/main" id="{37955206-B899-8803-FDE5-D32B87390246}"/>
              </a:ext>
            </a:extLst>
          </p:cNvPr>
          <p:cNvSpPr>
            <a:spLocks noGrp="1"/>
          </p:cNvSpPr>
          <p:nvPr>
            <p:ph type="body" sz="quarter" idx="11"/>
          </p:nvPr>
        </p:nvSpPr>
        <p:spPr>
          <a:xfrm>
            <a:off x="877824" y="1773936"/>
            <a:ext cx="4041648" cy="1062037"/>
          </a:xfrm>
        </p:spPr>
        <p:txBody>
          <a:bodyPr/>
          <a:lstStyle>
            <a:lvl1pPr marL="0" indent="0">
              <a:buNone/>
              <a:defRPr sz="2400">
                <a:solidFill>
                  <a:schemeClr val="tx2"/>
                </a:solidFill>
                <a:latin typeface="Myriad Pro" panose="020B0503030403020204" pitchFamily="34" charset="0"/>
              </a:defRPr>
            </a:lvl1pPr>
          </a:lstStyle>
          <a:p>
            <a:pPr lvl="0"/>
            <a:r>
              <a:rPr lang="en-US" dirty="0"/>
              <a:t>Click to edit Master text styles</a:t>
            </a:r>
          </a:p>
        </p:txBody>
      </p:sp>
      <p:sp>
        <p:nvSpPr>
          <p:cNvPr id="5" name="Text Placeholder 4">
            <a:extLst>
              <a:ext uri="{FF2B5EF4-FFF2-40B4-BE49-F238E27FC236}">
                <a16:creationId xmlns:a16="http://schemas.microsoft.com/office/drawing/2014/main" id="{FD759331-56CA-A5B3-ECFB-757CC5B9E3D0}"/>
              </a:ext>
            </a:extLst>
          </p:cNvPr>
          <p:cNvSpPr>
            <a:spLocks noGrp="1"/>
          </p:cNvSpPr>
          <p:nvPr>
            <p:ph type="body" sz="quarter" idx="13"/>
          </p:nvPr>
        </p:nvSpPr>
        <p:spPr>
          <a:xfrm>
            <a:off x="877824" y="2761488"/>
            <a:ext cx="2615184" cy="292608"/>
          </a:xfrm>
          <a:noFill/>
        </p:spPr>
        <p:txBody>
          <a:bodyPr/>
          <a:lstStyle>
            <a:lvl1pPr marL="0" indent="0">
              <a:buNone/>
              <a:defRPr sz="1400" b="1">
                <a:solidFill>
                  <a:schemeClr val="tx2"/>
                </a:solidFill>
                <a:latin typeface="Myriad Pro" panose="020B0503030403020204" pitchFamily="34" charset="0"/>
              </a:defRPr>
            </a:lvl1pPr>
          </a:lstStyle>
          <a:p>
            <a:pPr lvl="0"/>
            <a:r>
              <a:rPr lang="en-US" dirty="0"/>
              <a:t>Click to edit Master text styles</a:t>
            </a:r>
          </a:p>
        </p:txBody>
      </p:sp>
      <p:sp>
        <p:nvSpPr>
          <p:cNvPr id="8" name="Text Placeholder 4">
            <a:extLst>
              <a:ext uri="{FF2B5EF4-FFF2-40B4-BE49-F238E27FC236}">
                <a16:creationId xmlns:a16="http://schemas.microsoft.com/office/drawing/2014/main" id="{12E6D84C-E8F7-4012-F33F-2BC73176DFEA}"/>
              </a:ext>
            </a:extLst>
          </p:cNvPr>
          <p:cNvSpPr>
            <a:spLocks noGrp="1"/>
          </p:cNvSpPr>
          <p:nvPr>
            <p:ph type="body" sz="quarter" idx="14"/>
          </p:nvPr>
        </p:nvSpPr>
        <p:spPr>
          <a:xfrm>
            <a:off x="4818888" y="2761488"/>
            <a:ext cx="2615184" cy="292608"/>
          </a:xfrm>
          <a:noFill/>
        </p:spPr>
        <p:txBody>
          <a:bodyPr/>
          <a:lstStyle>
            <a:lvl1pPr marL="0" indent="0">
              <a:buNone/>
              <a:defRPr sz="1400" b="1">
                <a:solidFill>
                  <a:schemeClr val="tx2"/>
                </a:solidFill>
                <a:latin typeface="Myriad Pro" panose="020B0503030403020204" pitchFamily="34" charset="0"/>
              </a:defRPr>
            </a:lvl1pPr>
          </a:lstStyle>
          <a:p>
            <a:pPr lvl="0"/>
            <a:r>
              <a:rPr lang="en-US" dirty="0"/>
              <a:t>Click to edit Master text styles</a:t>
            </a:r>
          </a:p>
        </p:txBody>
      </p:sp>
      <p:sp>
        <p:nvSpPr>
          <p:cNvPr id="9" name="Text Placeholder 4">
            <a:extLst>
              <a:ext uri="{FF2B5EF4-FFF2-40B4-BE49-F238E27FC236}">
                <a16:creationId xmlns:a16="http://schemas.microsoft.com/office/drawing/2014/main" id="{4ABDAE69-C4D7-13B7-8424-76C2742E8547}"/>
              </a:ext>
            </a:extLst>
          </p:cNvPr>
          <p:cNvSpPr>
            <a:spLocks noGrp="1"/>
          </p:cNvSpPr>
          <p:nvPr>
            <p:ph type="body" sz="quarter" idx="15"/>
          </p:nvPr>
        </p:nvSpPr>
        <p:spPr>
          <a:xfrm>
            <a:off x="8723376" y="2761488"/>
            <a:ext cx="2615184" cy="292608"/>
          </a:xfrm>
          <a:noFill/>
        </p:spPr>
        <p:txBody>
          <a:bodyPr/>
          <a:lstStyle>
            <a:lvl1pPr marL="0" indent="0">
              <a:buNone/>
              <a:defRPr sz="1400" b="1">
                <a:solidFill>
                  <a:schemeClr val="tx2"/>
                </a:solidFill>
                <a:latin typeface="Myriad Pro" panose="020B0503030403020204" pitchFamily="34" charset="0"/>
              </a:defRPr>
            </a:lvl1pPr>
          </a:lstStyle>
          <a:p>
            <a:pPr lvl="0"/>
            <a:r>
              <a:rPr lang="en-US" dirty="0"/>
              <a:t>Click to edit Master text styles</a:t>
            </a:r>
          </a:p>
        </p:txBody>
      </p:sp>
      <p:sp>
        <p:nvSpPr>
          <p:cNvPr id="12" name="Text Placeholder 11">
            <a:extLst>
              <a:ext uri="{FF2B5EF4-FFF2-40B4-BE49-F238E27FC236}">
                <a16:creationId xmlns:a16="http://schemas.microsoft.com/office/drawing/2014/main" id="{D1D1D906-0BC4-FEE6-C101-A96C6910656F}"/>
              </a:ext>
            </a:extLst>
          </p:cNvPr>
          <p:cNvSpPr>
            <a:spLocks noGrp="1"/>
          </p:cNvSpPr>
          <p:nvPr>
            <p:ph type="body" sz="quarter" idx="18"/>
          </p:nvPr>
        </p:nvSpPr>
        <p:spPr>
          <a:xfrm>
            <a:off x="877824" y="3264061"/>
            <a:ext cx="2615184" cy="2313779"/>
          </a:xfrm>
          <a:noFill/>
        </p:spPr>
        <p:txBody>
          <a:bodyPr/>
          <a:lstStyle>
            <a:lvl1pPr marL="285750" indent="-285750">
              <a:lnSpc>
                <a:spcPct val="100000"/>
              </a:lnSpc>
              <a:spcBef>
                <a:spcPts val="0"/>
              </a:spcBef>
              <a:spcAft>
                <a:spcPts val="600"/>
              </a:spcAft>
              <a:buFont typeface="Arial" panose="020B0604020202020204" pitchFamily="34" charset="0"/>
              <a:buChar char="•"/>
              <a:defRPr sz="1400">
                <a:solidFill>
                  <a:schemeClr val="tx2"/>
                </a:solidFill>
                <a:latin typeface="Myriad Pro" panose="020B0503030403020204" pitchFamily="34" charset="0"/>
              </a:defRPr>
            </a:lvl1pPr>
          </a:lstStyle>
          <a:p>
            <a:pPr lvl="0"/>
            <a:r>
              <a:rPr lang="en-US" dirty="0"/>
              <a:t>Click to edit Master text styles</a:t>
            </a:r>
          </a:p>
        </p:txBody>
      </p:sp>
      <p:sp>
        <p:nvSpPr>
          <p:cNvPr id="13" name="Text Placeholder 11">
            <a:extLst>
              <a:ext uri="{FF2B5EF4-FFF2-40B4-BE49-F238E27FC236}">
                <a16:creationId xmlns:a16="http://schemas.microsoft.com/office/drawing/2014/main" id="{B5C6931C-E330-4493-0643-D5997565908C}"/>
              </a:ext>
            </a:extLst>
          </p:cNvPr>
          <p:cNvSpPr>
            <a:spLocks noGrp="1"/>
          </p:cNvSpPr>
          <p:nvPr>
            <p:ph type="body" sz="quarter" idx="19"/>
          </p:nvPr>
        </p:nvSpPr>
        <p:spPr>
          <a:xfrm>
            <a:off x="4818888" y="3264061"/>
            <a:ext cx="2615184" cy="2313779"/>
          </a:xfrm>
          <a:noFill/>
        </p:spPr>
        <p:txBody>
          <a:bodyPr/>
          <a:lstStyle>
            <a:lvl1pPr marL="285750" indent="-285750">
              <a:lnSpc>
                <a:spcPct val="100000"/>
              </a:lnSpc>
              <a:spcBef>
                <a:spcPts val="0"/>
              </a:spcBef>
              <a:spcAft>
                <a:spcPts val="600"/>
              </a:spcAft>
              <a:buFont typeface="Arial" panose="020B0604020202020204" pitchFamily="34" charset="0"/>
              <a:buChar char="•"/>
              <a:defRPr sz="1400">
                <a:solidFill>
                  <a:schemeClr val="tx2"/>
                </a:solidFill>
                <a:latin typeface="Myriad Pro" panose="020B0503030403020204" pitchFamily="34" charset="0"/>
              </a:defRPr>
            </a:lvl1pPr>
          </a:lstStyle>
          <a:p>
            <a:pPr lvl="0"/>
            <a:r>
              <a:rPr lang="en-US" dirty="0"/>
              <a:t>Click to edit Master text styles</a:t>
            </a:r>
          </a:p>
        </p:txBody>
      </p:sp>
      <p:sp>
        <p:nvSpPr>
          <p:cNvPr id="14" name="Text Placeholder 11">
            <a:extLst>
              <a:ext uri="{FF2B5EF4-FFF2-40B4-BE49-F238E27FC236}">
                <a16:creationId xmlns:a16="http://schemas.microsoft.com/office/drawing/2014/main" id="{F784D331-4EA8-7763-413A-D86421E774DF}"/>
              </a:ext>
            </a:extLst>
          </p:cNvPr>
          <p:cNvSpPr>
            <a:spLocks noGrp="1"/>
          </p:cNvSpPr>
          <p:nvPr>
            <p:ph type="body" sz="quarter" idx="20"/>
          </p:nvPr>
        </p:nvSpPr>
        <p:spPr>
          <a:xfrm>
            <a:off x="8723376" y="3264061"/>
            <a:ext cx="2615184" cy="2313779"/>
          </a:xfrm>
          <a:noFill/>
        </p:spPr>
        <p:txBody>
          <a:bodyPr/>
          <a:lstStyle>
            <a:lvl1pPr marL="285750" indent="-285750">
              <a:lnSpc>
                <a:spcPct val="100000"/>
              </a:lnSpc>
              <a:spcBef>
                <a:spcPts val="0"/>
              </a:spcBef>
              <a:spcAft>
                <a:spcPts val="600"/>
              </a:spcAft>
              <a:buFont typeface="Arial" panose="020B0604020202020204" pitchFamily="34" charset="0"/>
              <a:buChar char="•"/>
              <a:defRPr sz="1400">
                <a:solidFill>
                  <a:schemeClr val="tx2"/>
                </a:solidFill>
                <a:latin typeface="Myriad Pro" panose="020B0503030403020204" pitchFamily="34" charset="0"/>
              </a:defRPr>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1957555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4"/>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A7FA-4022-3FA2-0E0E-0972860B874F}"/>
              </a:ext>
            </a:extLst>
          </p:cNvPr>
          <p:cNvSpPr>
            <a:spLocks noGrp="1"/>
          </p:cNvSpPr>
          <p:nvPr>
            <p:ph type="pic" sz="quarter" idx="10"/>
          </p:nvPr>
        </p:nvSpPr>
        <p:spPr>
          <a:xfrm>
            <a:off x="0" y="4087368"/>
            <a:ext cx="12192000" cy="2770632"/>
          </a:xfrm>
          <a:custGeom>
            <a:avLst/>
            <a:gdLst>
              <a:gd name="connsiteX0" fmla="*/ 11446035 w 12192000"/>
              <a:gd name="connsiteY0" fmla="*/ 2158552 h 2770632"/>
              <a:gd name="connsiteX1" fmla="*/ 11446035 w 12192000"/>
              <a:gd name="connsiteY1" fmla="*/ 2204271 h 2770632"/>
              <a:gd name="connsiteX2" fmla="*/ 11933120 w 12192000"/>
              <a:gd name="connsiteY2" fmla="*/ 2204271 h 2770632"/>
              <a:gd name="connsiteX3" fmla="*/ 11933120 w 12192000"/>
              <a:gd name="connsiteY3" fmla="*/ 2158552 h 2770632"/>
              <a:gd name="connsiteX4" fmla="*/ 0 w 12192000"/>
              <a:gd name="connsiteY4" fmla="*/ 0 h 2770632"/>
              <a:gd name="connsiteX5" fmla="*/ 12192000 w 12192000"/>
              <a:gd name="connsiteY5" fmla="*/ 0 h 2770632"/>
              <a:gd name="connsiteX6" fmla="*/ 12192000 w 12192000"/>
              <a:gd name="connsiteY6" fmla="*/ 2770632 h 2770632"/>
              <a:gd name="connsiteX7" fmla="*/ 0 w 12192000"/>
              <a:gd name="connsiteY7" fmla="*/ 2770632 h 277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770632">
                <a:moveTo>
                  <a:pt x="11446035" y="2158552"/>
                </a:moveTo>
                <a:lnTo>
                  <a:pt x="11446035" y="2204271"/>
                </a:lnTo>
                <a:lnTo>
                  <a:pt x="11933120" y="2204271"/>
                </a:lnTo>
                <a:lnTo>
                  <a:pt x="11933120" y="2158552"/>
                </a:lnTo>
                <a:close/>
                <a:moveTo>
                  <a:pt x="0" y="0"/>
                </a:moveTo>
                <a:lnTo>
                  <a:pt x="12192000" y="0"/>
                </a:lnTo>
                <a:lnTo>
                  <a:pt x="12192000" y="2770632"/>
                </a:lnTo>
                <a:lnTo>
                  <a:pt x="0" y="2770632"/>
                </a:lnTo>
                <a:close/>
              </a:path>
            </a:pathLst>
          </a:custGeom>
        </p:spPr>
        <p:txBody>
          <a:bodyPr wrap="square" anchor="b">
            <a:noAutofit/>
          </a:bodyPr>
          <a:lstStyle>
            <a:lvl1pPr marL="0" indent="0" algn="ctr">
              <a:buNone/>
              <a:defRPr>
                <a:solidFill>
                  <a:schemeClr val="bg1"/>
                </a:solidFill>
              </a:defRPr>
            </a:lvl1pPr>
          </a:lstStyle>
          <a:p>
            <a:endParaRPr lang="en-US" dirty="0"/>
          </a:p>
        </p:txBody>
      </p:sp>
      <p:sp>
        <p:nvSpPr>
          <p:cNvPr id="2" name="Title 1">
            <a:extLst>
              <a:ext uri="{FF2B5EF4-FFF2-40B4-BE49-F238E27FC236}">
                <a16:creationId xmlns:a16="http://schemas.microsoft.com/office/drawing/2014/main" id="{C210577E-706F-A37B-4229-35D618DD2969}"/>
              </a:ext>
            </a:extLst>
          </p:cNvPr>
          <p:cNvSpPr>
            <a:spLocks noGrp="1"/>
          </p:cNvSpPr>
          <p:nvPr>
            <p:ph type="title" hasCustomPrompt="1"/>
          </p:nvPr>
        </p:nvSpPr>
        <p:spPr>
          <a:xfrm>
            <a:off x="839276" y="484632"/>
            <a:ext cx="4620230" cy="2770632"/>
          </a:xfrm>
        </p:spPr>
        <p:txBody>
          <a:bodyPr anchor="b"/>
          <a:lstStyle>
            <a:lvl1pPr>
              <a:defRPr sz="5400" b="1">
                <a:solidFill>
                  <a:schemeClr val="bg1"/>
                </a:solidFill>
                <a:latin typeface="Myriad Pro" panose="020B0503030403020204" pitchFamily="34" charset="0"/>
              </a:defRPr>
            </a:lvl1pPr>
          </a:lstStyle>
          <a:p>
            <a:r>
              <a:rPr lang="en-US" dirty="0"/>
              <a:t>Click To Edit Master Title Style</a:t>
            </a:r>
          </a:p>
        </p:txBody>
      </p:sp>
      <p:sp>
        <p:nvSpPr>
          <p:cNvPr id="13" name="Text Placeholder 12">
            <a:extLst>
              <a:ext uri="{FF2B5EF4-FFF2-40B4-BE49-F238E27FC236}">
                <a16:creationId xmlns:a16="http://schemas.microsoft.com/office/drawing/2014/main" id="{5434838A-8B00-6F97-4B88-92382B126294}"/>
              </a:ext>
            </a:extLst>
          </p:cNvPr>
          <p:cNvSpPr>
            <a:spLocks noGrp="1"/>
          </p:cNvSpPr>
          <p:nvPr>
            <p:ph type="body" sz="quarter" idx="11" hasCustomPrompt="1"/>
          </p:nvPr>
        </p:nvSpPr>
        <p:spPr>
          <a:xfrm>
            <a:off x="839275" y="3357536"/>
            <a:ext cx="4503689" cy="932333"/>
          </a:xfrm>
        </p:spPr>
        <p:txBody>
          <a:bodyPr/>
          <a:lstStyle>
            <a:lvl1pPr marL="0" indent="0">
              <a:buNone/>
              <a:defRPr sz="2400">
                <a:solidFill>
                  <a:schemeClr val="bg1"/>
                </a:solidFill>
                <a:latin typeface="Myriad Pro" panose="020B0503030403020204" pitchFamily="34" charset="0"/>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id="{09732329-445D-026F-2751-7C7CC24FFC78}"/>
              </a:ext>
            </a:extLst>
          </p:cNvPr>
          <p:cNvSpPr>
            <a:spLocks noGrp="1"/>
          </p:cNvSpPr>
          <p:nvPr>
            <p:ph type="body" idx="1"/>
          </p:nvPr>
        </p:nvSpPr>
        <p:spPr>
          <a:xfrm>
            <a:off x="6007608" y="1005840"/>
            <a:ext cx="4160520" cy="292608"/>
          </a:xfrm>
        </p:spPr>
        <p:txBody>
          <a:bodyPr anchor="b"/>
          <a:lstStyle>
            <a:lvl1pPr marL="0" indent="0">
              <a:buNone/>
              <a:defRPr sz="1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915BFF6-ADF4-B12B-F366-E1E7F245C3B3}"/>
              </a:ext>
            </a:extLst>
          </p:cNvPr>
          <p:cNvSpPr>
            <a:spLocks noGrp="1"/>
          </p:cNvSpPr>
          <p:nvPr>
            <p:ph sz="half" idx="2"/>
          </p:nvPr>
        </p:nvSpPr>
        <p:spPr>
          <a:xfrm>
            <a:off x="6007608" y="1552792"/>
            <a:ext cx="4160520" cy="1576160"/>
          </a:xfrm>
        </p:spPr>
        <p:txBody>
          <a:bodyPr/>
          <a:lstStyle>
            <a:lvl1pPr marL="283464" indent="-283464">
              <a:defRPr sz="1400">
                <a:solidFill>
                  <a:schemeClr val="bg1"/>
                </a:solidFill>
              </a:defRPr>
            </a:lvl1pPr>
            <a:lvl2pPr indent="-283464">
              <a:defRPr sz="1200">
                <a:solidFill>
                  <a:schemeClr val="bg1"/>
                </a:solidFill>
              </a:defRPr>
            </a:lvl2pPr>
            <a:lvl3pPr indent="-283464">
              <a:defRPr sz="1100">
                <a:solidFill>
                  <a:schemeClr val="bg1"/>
                </a:solidFill>
              </a:defRPr>
            </a:lvl3pPr>
            <a:lvl4pPr indent="-283464">
              <a:defRPr sz="1100">
                <a:solidFill>
                  <a:schemeClr val="bg1"/>
                </a:solidFill>
              </a:defRPr>
            </a:lvl4pPr>
            <a:lvl5pPr indent="-283464">
              <a:defRPr sz="1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4775745-3C47-7E04-1FD8-EC04C993FFCC}"/>
              </a:ext>
            </a:extLst>
          </p:cNvPr>
          <p:cNvSpPr>
            <a:spLocks noGrp="1"/>
          </p:cNvSpPr>
          <p:nvPr>
            <p:ph type="body" sz="quarter" idx="3"/>
          </p:nvPr>
        </p:nvSpPr>
        <p:spPr>
          <a:xfrm>
            <a:off x="6007608" y="3438144"/>
            <a:ext cx="4160520" cy="292608"/>
          </a:xfrm>
        </p:spPr>
        <p:txBody>
          <a:bodyPr anchor="b"/>
          <a:lstStyle>
            <a:lvl1pPr marL="0" indent="0">
              <a:buNone/>
              <a:defRPr sz="1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A3E07129-582E-5D7F-246C-5ABE714D4FAA}"/>
              </a:ext>
            </a:extLst>
          </p:cNvPr>
          <p:cNvSpPr>
            <a:spLocks noGrp="1"/>
          </p:cNvSpPr>
          <p:nvPr>
            <p:ph sz="quarter" idx="4"/>
          </p:nvPr>
        </p:nvSpPr>
        <p:spPr>
          <a:xfrm>
            <a:off x="6007608" y="3985096"/>
            <a:ext cx="4160520" cy="1576160"/>
          </a:xfrm>
        </p:spPr>
        <p:txBody>
          <a:bodyPr/>
          <a:lstStyle>
            <a:lvl1pPr indent="-283464">
              <a:defRPr sz="1400">
                <a:solidFill>
                  <a:schemeClr val="bg1"/>
                </a:solidFill>
              </a:defRPr>
            </a:lvl1pPr>
            <a:lvl2pPr indent="-283464">
              <a:defRPr sz="1200">
                <a:solidFill>
                  <a:schemeClr val="bg1"/>
                </a:solidFill>
              </a:defRPr>
            </a:lvl2pPr>
            <a:lvl3pPr indent="-283464">
              <a:defRPr sz="1100">
                <a:solidFill>
                  <a:schemeClr val="bg1"/>
                </a:solidFill>
              </a:defRPr>
            </a:lvl3pPr>
            <a:lvl4pPr indent="-283464">
              <a:defRPr sz="1100">
                <a:solidFill>
                  <a:schemeClr val="bg1"/>
                </a:solidFill>
              </a:defRPr>
            </a:lvl4pPr>
            <a:lvl5pPr indent="-283464">
              <a:defRPr sz="1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a:extLst>
              <a:ext uri="{FF2B5EF4-FFF2-40B4-BE49-F238E27FC236}">
                <a16:creationId xmlns:a16="http://schemas.microsoft.com/office/drawing/2014/main" id="{C78AC046-3CF2-802F-750B-B70D9B89A33E}"/>
              </a:ext>
            </a:extLst>
          </p:cNvPr>
          <p:cNvSpPr>
            <a:spLocks noGrp="1"/>
          </p:cNvSpPr>
          <p:nvPr>
            <p:ph type="ftr" sz="quarter" idx="12"/>
          </p:nvPr>
        </p:nvSpPr>
        <p:spPr>
          <a:xfrm>
            <a:off x="173736" y="6254496"/>
            <a:ext cx="4114800" cy="365125"/>
          </a:xfrm>
          <a:prstGeom prst="rect">
            <a:avLst/>
          </a:prstGeom>
        </p:spPr>
        <p:txBody>
          <a:bodyPr/>
          <a:lstStyle>
            <a:lvl1pPr>
              <a:defRPr b="1">
                <a:solidFill>
                  <a:schemeClr val="bg1">
                    <a:alpha val="78000"/>
                  </a:schemeClr>
                </a:solidFill>
                <a:latin typeface="Myriad Pro" panose="020B0503030403020204" pitchFamily="34" charset="0"/>
              </a:defRPr>
            </a:lvl1pPr>
          </a:lstStyle>
          <a:p>
            <a:r>
              <a:rPr lang="en-US"/>
              <a:t>course title</a:t>
            </a:r>
            <a:endParaRPr lang="en-US" dirty="0"/>
          </a:p>
        </p:txBody>
      </p:sp>
    </p:spTree>
    <p:custDataLst>
      <p:tags r:id="rId1"/>
    </p:custDataLst>
    <p:extLst>
      <p:ext uri="{BB962C8B-B14F-4D97-AF65-F5344CB8AC3E}">
        <p14:creationId xmlns:p14="http://schemas.microsoft.com/office/powerpoint/2010/main" val="3353940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accent3"/>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452628" y="1948569"/>
            <a:ext cx="3557016" cy="1453896"/>
          </a:xfrm>
        </p:spPr>
        <p:txBody>
          <a:bodyPr anchor="b"/>
          <a:lstStyle>
            <a:lvl1pPr>
              <a:defRPr sz="5400" b="1">
                <a:solidFill>
                  <a:schemeClr val="bg1"/>
                </a:solidFill>
                <a:latin typeface="Myriad Pro" panose="020B0503030403020204" pitchFamily="34" charset="0"/>
              </a:defRPr>
            </a:lvl1pPr>
          </a:lstStyle>
          <a:p>
            <a:r>
              <a:rPr lang="en-US" dirty="0"/>
              <a:t>Click To Edit Master Title Style</a:t>
            </a:r>
          </a:p>
        </p:txBody>
      </p:sp>
      <p:sp>
        <p:nvSpPr>
          <p:cNvPr id="8" name="Text Placeholder 12">
            <a:extLst>
              <a:ext uri="{FF2B5EF4-FFF2-40B4-BE49-F238E27FC236}">
                <a16:creationId xmlns:a16="http://schemas.microsoft.com/office/drawing/2014/main" id="{F368CE2E-3249-FEAA-35F7-F23895DA0512}"/>
              </a:ext>
            </a:extLst>
          </p:cNvPr>
          <p:cNvSpPr>
            <a:spLocks noGrp="1"/>
          </p:cNvSpPr>
          <p:nvPr>
            <p:ph type="body" sz="quarter" idx="11"/>
          </p:nvPr>
        </p:nvSpPr>
        <p:spPr>
          <a:xfrm>
            <a:off x="409418" y="3584807"/>
            <a:ext cx="4041648" cy="1062037"/>
          </a:xfrm>
        </p:spPr>
        <p:txBody>
          <a:bodyPr/>
          <a:lstStyle>
            <a:lvl1pPr marL="0" indent="0">
              <a:buNone/>
              <a:defRPr sz="2400">
                <a:solidFill>
                  <a:schemeClr val="bg1"/>
                </a:solidFill>
                <a:latin typeface="Myriad Pro" panose="020B0503030403020204" pitchFamily="34" charset="0"/>
              </a:defRPr>
            </a:lvl1pPr>
          </a:lstStyle>
          <a:p>
            <a:pPr lvl="0"/>
            <a:r>
              <a:rPr lang="en-US" dirty="0"/>
              <a:t>Click to edit Master text styles</a:t>
            </a:r>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4480560" y="2377440"/>
            <a:ext cx="6867144" cy="38587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B6E15A75-4600-D47B-7F47-3093E7B5F622}"/>
              </a:ext>
            </a:extLst>
          </p:cNvPr>
          <p:cNvSpPr>
            <a:spLocks noGrp="1"/>
          </p:cNvSpPr>
          <p:nvPr>
            <p:ph type="ftr" sz="quarter" idx="12"/>
          </p:nvPr>
        </p:nvSpPr>
        <p:spPr>
          <a:xfrm>
            <a:off x="173736" y="6254496"/>
            <a:ext cx="4114800" cy="365125"/>
          </a:xfrm>
          <a:prstGeom prst="rect">
            <a:avLst/>
          </a:prstGeom>
        </p:spPr>
        <p:txBody>
          <a:bodyPr/>
          <a:lstStyle>
            <a:lvl1pPr>
              <a:defRPr>
                <a:solidFill>
                  <a:schemeClr val="bg1">
                    <a:alpha val="78000"/>
                  </a:schemeClr>
                </a:solidFill>
              </a:defRPr>
            </a:lvl1pPr>
          </a:lstStyle>
          <a:p>
            <a:r>
              <a:rPr lang="en-US" dirty="0"/>
              <a:t>course title</a:t>
            </a:r>
          </a:p>
        </p:txBody>
      </p:sp>
    </p:spTree>
    <p:custDataLst>
      <p:tags r:id="rId1"/>
    </p:custDataLst>
    <p:extLst>
      <p:ext uri="{BB962C8B-B14F-4D97-AF65-F5344CB8AC3E}">
        <p14:creationId xmlns:p14="http://schemas.microsoft.com/office/powerpoint/2010/main" val="2080542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0"/>
            <a:ext cx="12192000" cy="3163824"/>
          </a:xfrm>
          <a:solidFill>
            <a:schemeClr val="accent1">
              <a:lumMod val="75000"/>
            </a:schemeClr>
          </a:solidFill>
        </p:spPr>
        <p:txBody>
          <a:bodyPr/>
          <a:lstStyle>
            <a:lvl1pPr marL="0" indent="0" algn="ctr">
              <a:buNone/>
              <a:defRPr/>
            </a:lvl1pPr>
          </a:lstStyle>
          <a:p>
            <a:endParaRPr lang="en-US" dirty="0"/>
          </a:p>
        </p:txBody>
      </p:sp>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77824" y="896112"/>
            <a:ext cx="6611112" cy="1453896"/>
          </a:xfrm>
        </p:spPr>
        <p:txBody>
          <a:bodyPr anchor="b"/>
          <a:lstStyle>
            <a:lvl1pPr>
              <a:defRPr sz="5400" b="1">
                <a:solidFill>
                  <a:schemeClr val="bg1"/>
                </a:solidFill>
                <a:latin typeface="Myriad Pro" panose="020B0503030403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877824" y="3913632"/>
            <a:ext cx="10305288" cy="1746504"/>
          </a:xfrm>
        </p:spPr>
        <p:txBody>
          <a:bodyPr/>
          <a:lstStyle>
            <a:lvl1pPr>
              <a:lnSpc>
                <a:spcPct val="100000"/>
              </a:lnSpc>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Rectangle 8">
            <a:extLst>
              <a:ext uri="{FF2B5EF4-FFF2-40B4-BE49-F238E27FC236}">
                <a16:creationId xmlns:a16="http://schemas.microsoft.com/office/drawing/2014/main" id="{2E67EB87-8CC8-597B-6EC9-8EBA60838A02}"/>
              </a:ext>
            </a:extLst>
          </p:cNvPr>
          <p:cNvSpPr/>
          <p:nvPr userDrawn="1"/>
        </p:nvSpPr>
        <p:spPr>
          <a:xfrm flipV="1">
            <a:off x="11446035" y="6245920"/>
            <a:ext cx="487085" cy="4571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75440036-C3C5-6C07-99C1-04B4835670AD}"/>
              </a:ext>
            </a:extLst>
          </p:cNvPr>
          <p:cNvSpPr>
            <a:spLocks noGrp="1"/>
          </p:cNvSpPr>
          <p:nvPr>
            <p:ph type="ftr" sz="quarter" idx="13"/>
          </p:nvPr>
        </p:nvSpPr>
        <p:spPr>
          <a:xfrm>
            <a:off x="173736" y="6254496"/>
            <a:ext cx="4114800" cy="365125"/>
          </a:xfrm>
          <a:prstGeom prst="rect">
            <a:avLst/>
          </a:prstGeom>
        </p:spPr>
        <p:txBody>
          <a:bodyPr/>
          <a:lstStyle>
            <a:lvl1pPr>
              <a:defRPr>
                <a:solidFill>
                  <a:schemeClr val="bg1">
                    <a:alpha val="78000"/>
                  </a:schemeClr>
                </a:solidFill>
              </a:defRPr>
            </a:lvl1pPr>
          </a:lstStyle>
          <a:p>
            <a:r>
              <a:rPr lang="en-US" dirty="0"/>
              <a:t>course title</a:t>
            </a:r>
          </a:p>
        </p:txBody>
      </p:sp>
      <p:sp>
        <p:nvSpPr>
          <p:cNvPr id="6" name="Slide Number Placeholder 5">
            <a:extLst>
              <a:ext uri="{FF2B5EF4-FFF2-40B4-BE49-F238E27FC236}">
                <a16:creationId xmlns:a16="http://schemas.microsoft.com/office/drawing/2014/main" id="{3086AC08-6EB6-7F52-7F52-E874CCF11393}"/>
              </a:ext>
            </a:extLst>
          </p:cNvPr>
          <p:cNvSpPr>
            <a:spLocks noGrp="1"/>
          </p:cNvSpPr>
          <p:nvPr>
            <p:ph type="sldNum" sz="quarter" idx="14"/>
          </p:nvPr>
        </p:nvSpPr>
        <p:spPr>
          <a:xfrm>
            <a:off x="11347704" y="6181344"/>
            <a:ext cx="670560" cy="676656"/>
          </a:xfrm>
          <a:prstGeom prst="rect">
            <a:avLst/>
          </a:prstGeom>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custDataLst>
      <p:tags r:id="rId1"/>
    </p:custDataLst>
    <p:extLst>
      <p:ext uri="{BB962C8B-B14F-4D97-AF65-F5344CB8AC3E}">
        <p14:creationId xmlns:p14="http://schemas.microsoft.com/office/powerpoint/2010/main" val="4174941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995680" y="931612"/>
            <a:ext cx="6611112" cy="1453896"/>
          </a:xfrm>
        </p:spPr>
        <p:txBody>
          <a:bodyPr anchor="b"/>
          <a:lstStyle>
            <a:lvl1pPr>
              <a:defRPr sz="5400" b="1">
                <a:solidFill>
                  <a:schemeClr val="bg1"/>
                </a:solidFill>
                <a:latin typeface="Myriad Pro" panose="020B0503030403020204" pitchFamily="34" charset="0"/>
              </a:defRPr>
            </a:lvl1pPr>
          </a:lstStyle>
          <a:p>
            <a:r>
              <a:rPr lang="en-US" dirty="0"/>
              <a:t>Click to Edit Master Title Style</a:t>
            </a:r>
          </a:p>
        </p:txBody>
      </p:sp>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0"/>
            <a:ext cx="12192000" cy="658368"/>
          </a:xfrm>
          <a:solidFill>
            <a:schemeClr val="accent1">
              <a:lumMod val="75000"/>
            </a:schemeClr>
          </a:solidFill>
        </p:spPr>
        <p:txBody>
          <a:bodyPr/>
          <a:lstStyle>
            <a:lvl1pPr marL="0" indent="0" algn="ctr">
              <a:buNone/>
              <a:defRPr/>
            </a:lvl1pPr>
          </a:lstStyle>
          <a:p>
            <a:endParaRPr lang="en-US" dirty="0"/>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995680" y="2587752"/>
            <a:ext cx="10075672" cy="3145536"/>
          </a:xfr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767384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4"/>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77824" y="896112"/>
            <a:ext cx="6611112" cy="1453896"/>
          </a:xfrm>
        </p:spPr>
        <p:txBody>
          <a:bodyPr anchor="b"/>
          <a:lstStyle>
            <a:lvl1pPr>
              <a:defRPr sz="5400" b="1">
                <a:solidFill>
                  <a:schemeClr val="bg1"/>
                </a:solidFill>
                <a:latin typeface="Myriad Pro" panose="020B0503030403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7242048" y="1060704"/>
            <a:ext cx="4069080" cy="1901952"/>
          </a:xfrm>
        </p:spPr>
        <p:txBody>
          <a:bodyPr/>
          <a:lstStyle>
            <a:lvl1pPr marL="0" indent="0">
              <a:lnSpc>
                <a:spcPct val="150000"/>
              </a:lnSpc>
              <a:spcBef>
                <a:spcPts val="0"/>
              </a:spcBef>
              <a:spcAft>
                <a:spcPts val="600"/>
              </a:spcAft>
              <a:buNone/>
              <a:defRPr sz="1800">
                <a:solidFill>
                  <a:schemeClr val="bg1"/>
                </a:solidFill>
              </a:defRPr>
            </a:lvl1pPr>
            <a:lvl2pPr marL="283464">
              <a:defRPr sz="1600">
                <a:solidFill>
                  <a:schemeClr val="bg1"/>
                </a:solidFill>
              </a:defRPr>
            </a:lvl2pPr>
            <a:lvl3pPr marL="566928">
              <a:defRPr sz="1400">
                <a:solidFill>
                  <a:schemeClr val="bg1"/>
                </a:solidFill>
              </a:defRPr>
            </a:lvl3pPr>
            <a:lvl4pPr marL="859536">
              <a:defRPr sz="1200">
                <a:solidFill>
                  <a:schemeClr val="bg1"/>
                </a:solidFill>
              </a:defRPr>
            </a:lvl4pPr>
            <a:lvl5pPr marL="1152144">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848162DF-463B-6273-87B0-C2199D9D1057}"/>
              </a:ext>
            </a:extLst>
          </p:cNvPr>
          <p:cNvSpPr>
            <a:spLocks noGrp="1"/>
          </p:cNvSpPr>
          <p:nvPr>
            <p:ph type="pic" sz="quarter" idx="12"/>
          </p:nvPr>
        </p:nvSpPr>
        <p:spPr>
          <a:xfrm>
            <a:off x="0" y="3557016"/>
            <a:ext cx="12192000" cy="3300984"/>
          </a:xfrm>
          <a:custGeom>
            <a:avLst/>
            <a:gdLst>
              <a:gd name="connsiteX0" fmla="*/ 11446035 w 12192000"/>
              <a:gd name="connsiteY0" fmla="*/ 2688904 h 3300984"/>
              <a:gd name="connsiteX1" fmla="*/ 11446035 w 12192000"/>
              <a:gd name="connsiteY1" fmla="*/ 2734623 h 3300984"/>
              <a:gd name="connsiteX2" fmla="*/ 11933120 w 12192000"/>
              <a:gd name="connsiteY2" fmla="*/ 2734623 h 3300984"/>
              <a:gd name="connsiteX3" fmla="*/ 11933120 w 12192000"/>
              <a:gd name="connsiteY3" fmla="*/ 2688904 h 3300984"/>
              <a:gd name="connsiteX4" fmla="*/ 0 w 12192000"/>
              <a:gd name="connsiteY4" fmla="*/ 0 h 3300984"/>
              <a:gd name="connsiteX5" fmla="*/ 12192000 w 12192000"/>
              <a:gd name="connsiteY5" fmla="*/ 0 h 3300984"/>
              <a:gd name="connsiteX6" fmla="*/ 12192000 w 12192000"/>
              <a:gd name="connsiteY6" fmla="*/ 3300984 h 3300984"/>
              <a:gd name="connsiteX7" fmla="*/ 0 w 12192000"/>
              <a:gd name="connsiteY7" fmla="*/ 3300984 h 330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00984">
                <a:moveTo>
                  <a:pt x="11446035" y="2688904"/>
                </a:moveTo>
                <a:lnTo>
                  <a:pt x="11446035" y="2734623"/>
                </a:lnTo>
                <a:lnTo>
                  <a:pt x="11933120" y="2734623"/>
                </a:lnTo>
                <a:lnTo>
                  <a:pt x="11933120" y="2688904"/>
                </a:lnTo>
                <a:close/>
                <a:moveTo>
                  <a:pt x="0" y="0"/>
                </a:moveTo>
                <a:lnTo>
                  <a:pt x="12192000" y="0"/>
                </a:lnTo>
                <a:lnTo>
                  <a:pt x="12192000" y="3300984"/>
                </a:lnTo>
                <a:lnTo>
                  <a:pt x="0" y="3300984"/>
                </a:lnTo>
                <a:close/>
              </a:path>
            </a:pathLst>
          </a:custGeom>
          <a:solidFill>
            <a:schemeClr val="accent4">
              <a:lumMod val="75000"/>
            </a:schemeClr>
          </a:solidFill>
        </p:spPr>
        <p:txBody>
          <a:bodyPr wrap="square" anchor="ctr">
            <a:noAutofit/>
          </a:bodyPr>
          <a:lstStyle>
            <a:lvl1pPr marL="0" indent="0" algn="ctr">
              <a:buNone/>
              <a:defRPr>
                <a:solidFill>
                  <a:schemeClr val="bg1"/>
                </a:solidFill>
              </a:defRPr>
            </a:lvl1pPr>
          </a:lstStyle>
          <a:p>
            <a:endParaRPr lang="en-US" dirty="0"/>
          </a:p>
        </p:txBody>
      </p:sp>
    </p:spTree>
    <p:custDataLst>
      <p:tags r:id="rId1"/>
    </p:custDataLst>
    <p:extLst>
      <p:ext uri="{BB962C8B-B14F-4D97-AF65-F5344CB8AC3E}">
        <p14:creationId xmlns:p14="http://schemas.microsoft.com/office/powerpoint/2010/main" val="17196797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B204B-5F84-6245-AE72-7A8C5B7310C3}"/>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83AB472-C06F-6BEF-0C0E-65EA59CA73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6ADE38-8A0A-0F93-DE98-1E3265816C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009132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BABB4-22CD-17FF-907C-C72C3F1B5BE8}"/>
              </a:ext>
            </a:extLst>
          </p:cNvPr>
          <p:cNvSpPr>
            <a:spLocks noGrp="1"/>
          </p:cNvSpPr>
          <p:nvPr>
            <p:ph type="title" hasCustomPrompt="1"/>
          </p:nvPr>
        </p:nvSpPr>
        <p:spPr/>
        <p:txBody>
          <a:bodyPr/>
          <a:lstStyle>
            <a:lvl1pPr>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519288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3202414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989DB-50DC-20A4-2341-EC5E6AF6FF9A}"/>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B226305-7761-21B5-BED4-42833BBEBA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E96E8B-F843-EF0E-F259-D3BA3F2173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ustDataLst>
      <p:tags r:id="rId1"/>
    </p:custDataLst>
    <p:extLst>
      <p:ext uri="{BB962C8B-B14F-4D97-AF65-F5344CB8AC3E}">
        <p14:creationId xmlns:p14="http://schemas.microsoft.com/office/powerpoint/2010/main" val="322789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98CA0-E8A5-4527-A0B2-09F6985AF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EF155-5F7F-461B-AC64-539A8171B2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C32CA4-9A06-417A-B173-2766AE5CBC4D}"/>
              </a:ext>
            </a:extLst>
          </p:cNvPr>
          <p:cNvSpPr>
            <a:spLocks noGrp="1"/>
          </p:cNvSpPr>
          <p:nvPr>
            <p:ph type="dt" sz="half" idx="10"/>
          </p:nvPr>
        </p:nvSpPr>
        <p:spPr/>
        <p:txBody>
          <a:bodyPr/>
          <a:lstStyle/>
          <a:p>
            <a:fld id="{1B95BD22-9AB2-4A5B-891A-630848660EF4}" type="datetimeFigureOut">
              <a:rPr lang="en-US" smtClean="0"/>
              <a:t>8/28/2023</a:t>
            </a:fld>
            <a:endParaRPr lang="en-US"/>
          </a:p>
        </p:txBody>
      </p:sp>
      <p:sp>
        <p:nvSpPr>
          <p:cNvPr id="5" name="Footer Placeholder 4">
            <a:extLst>
              <a:ext uri="{FF2B5EF4-FFF2-40B4-BE49-F238E27FC236}">
                <a16:creationId xmlns:a16="http://schemas.microsoft.com/office/drawing/2014/main" id="{86D97151-0D54-426C-B233-4880402D34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9B221E-9163-4310-90D3-3C586117576C}"/>
              </a:ext>
            </a:extLst>
          </p:cNvPr>
          <p:cNvSpPr>
            <a:spLocks noGrp="1"/>
          </p:cNvSpPr>
          <p:nvPr>
            <p:ph type="sldNum" sz="quarter" idx="12"/>
          </p:nvPr>
        </p:nvSpPr>
        <p:spPr/>
        <p:txBody>
          <a:bodyPr/>
          <a:lstStyle/>
          <a:p>
            <a:fld id="{E1B04FBC-7BF3-4D12-A7F6-D450CF00DC6E}" type="slidenum">
              <a:rPr lang="en-US" smtClean="0"/>
              <a:t>‹#›</a:t>
            </a:fld>
            <a:endParaRPr lang="en-US"/>
          </a:p>
        </p:txBody>
      </p:sp>
    </p:spTree>
    <p:custDataLst>
      <p:tags r:id="rId1"/>
    </p:custDataLst>
    <p:extLst>
      <p:ext uri="{BB962C8B-B14F-4D97-AF65-F5344CB8AC3E}">
        <p14:creationId xmlns:p14="http://schemas.microsoft.com/office/powerpoint/2010/main" val="307921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C65B-630C-4471-A5A7-BED6DA33B5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B81A3C-9D07-4E68-B8C5-E8B7E11238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8EE66E-8B37-47C3-B72C-34FABE0F47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7F2CAE-D6A3-4A3F-A748-4FFA6FEE151F}"/>
              </a:ext>
            </a:extLst>
          </p:cNvPr>
          <p:cNvSpPr>
            <a:spLocks noGrp="1"/>
          </p:cNvSpPr>
          <p:nvPr>
            <p:ph type="dt" sz="half" idx="10"/>
          </p:nvPr>
        </p:nvSpPr>
        <p:spPr/>
        <p:txBody>
          <a:bodyPr/>
          <a:lstStyle/>
          <a:p>
            <a:fld id="{1B95BD22-9AB2-4A5B-891A-630848660EF4}" type="datetimeFigureOut">
              <a:rPr lang="en-US" smtClean="0"/>
              <a:t>8/28/2023</a:t>
            </a:fld>
            <a:endParaRPr lang="en-US"/>
          </a:p>
        </p:txBody>
      </p:sp>
      <p:sp>
        <p:nvSpPr>
          <p:cNvPr id="6" name="Footer Placeholder 5">
            <a:extLst>
              <a:ext uri="{FF2B5EF4-FFF2-40B4-BE49-F238E27FC236}">
                <a16:creationId xmlns:a16="http://schemas.microsoft.com/office/drawing/2014/main" id="{D7A58CAA-8D72-4FB5-98C5-38CBB06205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12A43B-261B-4C7E-9A36-70D6605E0B1C}"/>
              </a:ext>
            </a:extLst>
          </p:cNvPr>
          <p:cNvSpPr>
            <a:spLocks noGrp="1"/>
          </p:cNvSpPr>
          <p:nvPr>
            <p:ph type="sldNum" sz="quarter" idx="12"/>
          </p:nvPr>
        </p:nvSpPr>
        <p:spPr/>
        <p:txBody>
          <a:bodyPr/>
          <a:lstStyle/>
          <a:p>
            <a:fld id="{E1B04FBC-7BF3-4D12-A7F6-D450CF00DC6E}" type="slidenum">
              <a:rPr lang="en-US" smtClean="0"/>
              <a:t>‹#›</a:t>
            </a:fld>
            <a:endParaRPr lang="en-US"/>
          </a:p>
        </p:txBody>
      </p:sp>
    </p:spTree>
    <p:custDataLst>
      <p:tags r:id="rId1"/>
    </p:custDataLst>
    <p:extLst>
      <p:ext uri="{BB962C8B-B14F-4D97-AF65-F5344CB8AC3E}">
        <p14:creationId xmlns:p14="http://schemas.microsoft.com/office/powerpoint/2010/main" val="1029469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170E9-281F-4F19-9161-21F31EA9F3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1F0B66-C3E1-420B-A382-D9301F6D6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E47F09-99A6-49BF-8044-C35F9FAECF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C8137F-6506-4F4F-80D7-EC72A9716C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82A42B-AB33-453E-AC68-6B03853696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F9CF54-5C6B-42CA-8953-FCDB8373A0EF}"/>
              </a:ext>
            </a:extLst>
          </p:cNvPr>
          <p:cNvSpPr>
            <a:spLocks noGrp="1"/>
          </p:cNvSpPr>
          <p:nvPr>
            <p:ph type="dt" sz="half" idx="10"/>
          </p:nvPr>
        </p:nvSpPr>
        <p:spPr/>
        <p:txBody>
          <a:bodyPr/>
          <a:lstStyle/>
          <a:p>
            <a:fld id="{1B95BD22-9AB2-4A5B-891A-630848660EF4}" type="datetimeFigureOut">
              <a:rPr lang="en-US" smtClean="0"/>
              <a:t>8/28/2023</a:t>
            </a:fld>
            <a:endParaRPr lang="en-US"/>
          </a:p>
        </p:txBody>
      </p:sp>
      <p:sp>
        <p:nvSpPr>
          <p:cNvPr id="8" name="Footer Placeholder 7">
            <a:extLst>
              <a:ext uri="{FF2B5EF4-FFF2-40B4-BE49-F238E27FC236}">
                <a16:creationId xmlns:a16="http://schemas.microsoft.com/office/drawing/2014/main" id="{4057A4E0-8625-4333-962F-A3535C132F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5D2CD9-1523-4CFF-A442-8D7D9EB6FB26}"/>
              </a:ext>
            </a:extLst>
          </p:cNvPr>
          <p:cNvSpPr>
            <a:spLocks noGrp="1"/>
          </p:cNvSpPr>
          <p:nvPr>
            <p:ph type="sldNum" sz="quarter" idx="12"/>
          </p:nvPr>
        </p:nvSpPr>
        <p:spPr/>
        <p:txBody>
          <a:bodyPr/>
          <a:lstStyle/>
          <a:p>
            <a:fld id="{E1B04FBC-7BF3-4D12-A7F6-D450CF00DC6E}" type="slidenum">
              <a:rPr lang="en-US" smtClean="0"/>
              <a:t>‹#›</a:t>
            </a:fld>
            <a:endParaRPr lang="en-US"/>
          </a:p>
        </p:txBody>
      </p:sp>
    </p:spTree>
    <p:custDataLst>
      <p:tags r:id="rId1"/>
    </p:custDataLst>
    <p:extLst>
      <p:ext uri="{BB962C8B-B14F-4D97-AF65-F5344CB8AC3E}">
        <p14:creationId xmlns:p14="http://schemas.microsoft.com/office/powerpoint/2010/main" val="575671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CAB64-0E31-4CB4-ABA7-CBA71E6AE9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F3DF23-DBFD-4E3B-AAD2-0820D8A6ACD6}"/>
              </a:ext>
            </a:extLst>
          </p:cNvPr>
          <p:cNvSpPr>
            <a:spLocks noGrp="1"/>
          </p:cNvSpPr>
          <p:nvPr>
            <p:ph type="dt" sz="half" idx="10"/>
          </p:nvPr>
        </p:nvSpPr>
        <p:spPr/>
        <p:txBody>
          <a:bodyPr/>
          <a:lstStyle/>
          <a:p>
            <a:fld id="{1B95BD22-9AB2-4A5B-891A-630848660EF4}" type="datetimeFigureOut">
              <a:rPr lang="en-US" smtClean="0"/>
              <a:t>8/28/2023</a:t>
            </a:fld>
            <a:endParaRPr lang="en-US"/>
          </a:p>
        </p:txBody>
      </p:sp>
      <p:sp>
        <p:nvSpPr>
          <p:cNvPr id="4" name="Footer Placeholder 3">
            <a:extLst>
              <a:ext uri="{FF2B5EF4-FFF2-40B4-BE49-F238E27FC236}">
                <a16:creationId xmlns:a16="http://schemas.microsoft.com/office/drawing/2014/main" id="{20157ED3-827F-4798-86DB-FF47EE81B1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D9CF30-9F95-4E90-AE6B-5DF07F891AEC}"/>
              </a:ext>
            </a:extLst>
          </p:cNvPr>
          <p:cNvSpPr>
            <a:spLocks noGrp="1"/>
          </p:cNvSpPr>
          <p:nvPr>
            <p:ph type="sldNum" sz="quarter" idx="12"/>
          </p:nvPr>
        </p:nvSpPr>
        <p:spPr/>
        <p:txBody>
          <a:bodyPr/>
          <a:lstStyle/>
          <a:p>
            <a:fld id="{E1B04FBC-7BF3-4D12-A7F6-D450CF00DC6E}" type="slidenum">
              <a:rPr lang="en-US" smtClean="0"/>
              <a:t>‹#›</a:t>
            </a:fld>
            <a:endParaRPr lang="en-US"/>
          </a:p>
        </p:txBody>
      </p:sp>
    </p:spTree>
    <p:custDataLst>
      <p:tags r:id="rId1"/>
    </p:custDataLst>
    <p:extLst>
      <p:ext uri="{BB962C8B-B14F-4D97-AF65-F5344CB8AC3E}">
        <p14:creationId xmlns:p14="http://schemas.microsoft.com/office/powerpoint/2010/main" val="1725796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6F3F2F-A0CC-4F9F-923F-EF76618DB659}"/>
              </a:ext>
            </a:extLst>
          </p:cNvPr>
          <p:cNvSpPr>
            <a:spLocks noGrp="1"/>
          </p:cNvSpPr>
          <p:nvPr>
            <p:ph type="dt" sz="half" idx="10"/>
          </p:nvPr>
        </p:nvSpPr>
        <p:spPr/>
        <p:txBody>
          <a:bodyPr/>
          <a:lstStyle/>
          <a:p>
            <a:fld id="{1B95BD22-9AB2-4A5B-891A-630848660EF4}" type="datetimeFigureOut">
              <a:rPr lang="en-US" smtClean="0"/>
              <a:t>8/28/2023</a:t>
            </a:fld>
            <a:endParaRPr lang="en-US"/>
          </a:p>
        </p:txBody>
      </p:sp>
      <p:sp>
        <p:nvSpPr>
          <p:cNvPr id="3" name="Footer Placeholder 2">
            <a:extLst>
              <a:ext uri="{FF2B5EF4-FFF2-40B4-BE49-F238E27FC236}">
                <a16:creationId xmlns:a16="http://schemas.microsoft.com/office/drawing/2014/main" id="{E9D74CD6-2B49-44D3-8BC3-97D4520F69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8EFFD0-D0BB-4FE1-BFA4-BF3A6CB6A838}"/>
              </a:ext>
            </a:extLst>
          </p:cNvPr>
          <p:cNvSpPr>
            <a:spLocks noGrp="1"/>
          </p:cNvSpPr>
          <p:nvPr>
            <p:ph type="sldNum" sz="quarter" idx="12"/>
          </p:nvPr>
        </p:nvSpPr>
        <p:spPr/>
        <p:txBody>
          <a:bodyPr/>
          <a:lstStyle/>
          <a:p>
            <a:fld id="{E1B04FBC-7BF3-4D12-A7F6-D450CF00DC6E}" type="slidenum">
              <a:rPr lang="en-US" smtClean="0"/>
              <a:t>‹#›</a:t>
            </a:fld>
            <a:endParaRPr lang="en-US"/>
          </a:p>
        </p:txBody>
      </p:sp>
    </p:spTree>
    <p:custDataLst>
      <p:tags r:id="rId1"/>
    </p:custDataLst>
    <p:extLst>
      <p:ext uri="{BB962C8B-B14F-4D97-AF65-F5344CB8AC3E}">
        <p14:creationId xmlns:p14="http://schemas.microsoft.com/office/powerpoint/2010/main" val="3888554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1255D-4392-4278-9DD0-596F6951CD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F3D2D9-C9CF-4F5A-8038-4E8925BD14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7C0465-19CD-4260-8545-E23F529169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E2B046-0814-48DF-BBBE-EB193D87D2DC}"/>
              </a:ext>
            </a:extLst>
          </p:cNvPr>
          <p:cNvSpPr>
            <a:spLocks noGrp="1"/>
          </p:cNvSpPr>
          <p:nvPr>
            <p:ph type="dt" sz="half" idx="10"/>
          </p:nvPr>
        </p:nvSpPr>
        <p:spPr/>
        <p:txBody>
          <a:bodyPr/>
          <a:lstStyle/>
          <a:p>
            <a:fld id="{1B95BD22-9AB2-4A5B-891A-630848660EF4}" type="datetimeFigureOut">
              <a:rPr lang="en-US" smtClean="0"/>
              <a:t>8/28/2023</a:t>
            </a:fld>
            <a:endParaRPr lang="en-US"/>
          </a:p>
        </p:txBody>
      </p:sp>
      <p:sp>
        <p:nvSpPr>
          <p:cNvPr id="6" name="Footer Placeholder 5">
            <a:extLst>
              <a:ext uri="{FF2B5EF4-FFF2-40B4-BE49-F238E27FC236}">
                <a16:creationId xmlns:a16="http://schemas.microsoft.com/office/drawing/2014/main" id="{009E4812-777C-4B6B-811D-FD7BA95B0C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A3987A-0451-41D1-B8A3-77BFA7179FA1}"/>
              </a:ext>
            </a:extLst>
          </p:cNvPr>
          <p:cNvSpPr>
            <a:spLocks noGrp="1"/>
          </p:cNvSpPr>
          <p:nvPr>
            <p:ph type="sldNum" sz="quarter" idx="12"/>
          </p:nvPr>
        </p:nvSpPr>
        <p:spPr/>
        <p:txBody>
          <a:bodyPr/>
          <a:lstStyle/>
          <a:p>
            <a:fld id="{E1B04FBC-7BF3-4D12-A7F6-D450CF00DC6E}" type="slidenum">
              <a:rPr lang="en-US" smtClean="0"/>
              <a:t>‹#›</a:t>
            </a:fld>
            <a:endParaRPr lang="en-US"/>
          </a:p>
        </p:txBody>
      </p:sp>
    </p:spTree>
    <p:custDataLst>
      <p:tags r:id="rId1"/>
    </p:custDataLst>
    <p:extLst>
      <p:ext uri="{BB962C8B-B14F-4D97-AF65-F5344CB8AC3E}">
        <p14:creationId xmlns:p14="http://schemas.microsoft.com/office/powerpoint/2010/main" val="3875637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8F13C-91BE-4484-A96E-526086CC32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CB5C4F-F827-4322-8D90-0DFF004073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596A4B-2633-4296-B18A-308989A258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FA5FAA-75F4-4CFE-AD01-B07CEB3FDA8B}"/>
              </a:ext>
            </a:extLst>
          </p:cNvPr>
          <p:cNvSpPr>
            <a:spLocks noGrp="1"/>
          </p:cNvSpPr>
          <p:nvPr>
            <p:ph type="dt" sz="half" idx="10"/>
          </p:nvPr>
        </p:nvSpPr>
        <p:spPr/>
        <p:txBody>
          <a:bodyPr/>
          <a:lstStyle/>
          <a:p>
            <a:fld id="{1B95BD22-9AB2-4A5B-891A-630848660EF4}" type="datetimeFigureOut">
              <a:rPr lang="en-US" smtClean="0"/>
              <a:t>8/28/2023</a:t>
            </a:fld>
            <a:endParaRPr lang="en-US"/>
          </a:p>
        </p:txBody>
      </p:sp>
      <p:sp>
        <p:nvSpPr>
          <p:cNvPr id="6" name="Footer Placeholder 5">
            <a:extLst>
              <a:ext uri="{FF2B5EF4-FFF2-40B4-BE49-F238E27FC236}">
                <a16:creationId xmlns:a16="http://schemas.microsoft.com/office/drawing/2014/main" id="{7E9FBC9F-84D7-45CF-B995-D6437A349B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CBC4B8-DE19-4C08-B15A-0900632FD3C4}"/>
              </a:ext>
            </a:extLst>
          </p:cNvPr>
          <p:cNvSpPr>
            <a:spLocks noGrp="1"/>
          </p:cNvSpPr>
          <p:nvPr>
            <p:ph type="sldNum" sz="quarter" idx="12"/>
          </p:nvPr>
        </p:nvSpPr>
        <p:spPr/>
        <p:txBody>
          <a:bodyPr/>
          <a:lstStyle/>
          <a:p>
            <a:fld id="{E1B04FBC-7BF3-4D12-A7F6-D450CF00DC6E}" type="slidenum">
              <a:rPr lang="en-US" smtClean="0"/>
              <a:t>‹#›</a:t>
            </a:fld>
            <a:endParaRPr lang="en-US"/>
          </a:p>
        </p:txBody>
      </p:sp>
    </p:spTree>
    <p:custDataLst>
      <p:tags r:id="rId1"/>
    </p:custDataLst>
    <p:extLst>
      <p:ext uri="{BB962C8B-B14F-4D97-AF65-F5344CB8AC3E}">
        <p14:creationId xmlns:p14="http://schemas.microsoft.com/office/powerpoint/2010/main" val="3054783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ags" Target="../tags/tag14.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18F7F6-B80F-4A51-BD8D-74F24C64EF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BD8A3E-1B28-459F-B62A-20C80A697D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DFD589-354E-4C92-8AF6-2CD3C906F3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95BD22-9AB2-4A5B-891A-630848660EF4}" type="datetimeFigureOut">
              <a:rPr lang="en-US" smtClean="0"/>
              <a:t>8/28/2023</a:t>
            </a:fld>
            <a:endParaRPr lang="en-US"/>
          </a:p>
        </p:txBody>
      </p:sp>
      <p:sp>
        <p:nvSpPr>
          <p:cNvPr id="5" name="Footer Placeholder 4">
            <a:extLst>
              <a:ext uri="{FF2B5EF4-FFF2-40B4-BE49-F238E27FC236}">
                <a16:creationId xmlns:a16="http://schemas.microsoft.com/office/drawing/2014/main" id="{8D04AA12-BAC2-4755-BDA1-106158B4AE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740B78-A8D3-43C4-8841-76201BD79C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B04FBC-7BF3-4D12-A7F6-D450CF00DC6E}" type="slidenum">
              <a:rPr lang="en-US" smtClean="0"/>
              <a:t>‹#›</a:t>
            </a:fld>
            <a:endParaRPr lang="en-US"/>
          </a:p>
        </p:txBody>
      </p:sp>
    </p:spTree>
    <p:extLst>
      <p:ext uri="{BB962C8B-B14F-4D97-AF65-F5344CB8AC3E}">
        <p14:creationId xmlns:p14="http://schemas.microsoft.com/office/powerpoint/2010/main" val="2670266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CB6D48-D20C-54AA-94F1-D8E9332862F9}"/>
              </a:ext>
            </a:extLst>
          </p:cNvPr>
          <p:cNvSpPr>
            <a:spLocks noGrp="1"/>
          </p:cNvSpPr>
          <p:nvPr>
            <p:ph type="title"/>
          </p:nvPr>
        </p:nvSpPr>
        <p:spPr>
          <a:xfrm>
            <a:off x="255494" y="267446"/>
            <a:ext cx="10515600" cy="1283448"/>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851F663A-C2C8-12B2-AE7C-318452D5FE6F}"/>
              </a:ext>
            </a:extLst>
          </p:cNvPr>
          <p:cNvSpPr>
            <a:spLocks noGrp="1"/>
          </p:cNvSpPr>
          <p:nvPr>
            <p:ph type="body" idx="1"/>
          </p:nvPr>
        </p:nvSpPr>
        <p:spPr>
          <a:xfrm>
            <a:off x="255494"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9"/>
    </p:custDataLst>
    <p:extLst>
      <p:ext uri="{BB962C8B-B14F-4D97-AF65-F5344CB8AC3E}">
        <p14:creationId xmlns:p14="http://schemas.microsoft.com/office/powerpoint/2010/main" val="18643009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dt="0"/>
  <p:txStyles>
    <p:titleStyle>
      <a:lvl1pPr algn="l" defTabSz="914400" rtl="0" eaLnBrk="1" latinLnBrk="0" hangingPunct="1">
        <a:lnSpc>
          <a:spcPct val="90000"/>
        </a:lnSpc>
        <a:spcBef>
          <a:spcPct val="0"/>
        </a:spcBef>
        <a:buNone/>
        <a:defRPr sz="4400" b="1" kern="1200">
          <a:solidFill>
            <a:schemeClr val="tx1"/>
          </a:solidFill>
          <a:latin typeface="Myriad Pro" panose="020B0503030403020204" pitchFamily="34" charset="0"/>
          <a:ea typeface="+mj-ea"/>
          <a:cs typeface="+mj-cs"/>
        </a:defRPr>
      </a:lvl1pPr>
    </p:titleStyle>
    <p:bodyStyle>
      <a:lvl1pPr marL="283464" indent="-283464" algn="l" defTabSz="914400" rtl="0" eaLnBrk="1" latinLnBrk="0" hangingPunct="1">
        <a:lnSpc>
          <a:spcPct val="90000"/>
        </a:lnSpc>
        <a:spcBef>
          <a:spcPts val="1000"/>
        </a:spcBef>
        <a:buFont typeface="Arial" panose="020B0604020202020204" pitchFamily="34" charset="0"/>
        <a:buChar char="•"/>
        <a:defRPr sz="2800" b="1" kern="1200">
          <a:solidFill>
            <a:schemeClr val="accent3">
              <a:lumMod val="75000"/>
            </a:schemeClr>
          </a:solidFill>
          <a:latin typeface="Myriad Pro" panose="020B0503030403020204" pitchFamily="34" charset="0"/>
          <a:ea typeface="+mn-ea"/>
          <a:cs typeface="+mn-cs"/>
        </a:defRPr>
      </a:lvl1pPr>
      <a:lvl2pPr marL="566928" indent="-283464" algn="l" defTabSz="914400" rtl="0" eaLnBrk="1" latinLnBrk="0" hangingPunct="1">
        <a:lnSpc>
          <a:spcPct val="90000"/>
        </a:lnSpc>
        <a:spcBef>
          <a:spcPts val="500"/>
        </a:spcBef>
        <a:buClr>
          <a:schemeClr val="accent3"/>
        </a:buClr>
        <a:buFont typeface="Arial" panose="020B0604020202020204" pitchFamily="34" charset="0"/>
        <a:buChar char="•"/>
        <a:defRPr sz="2400" b="1" kern="1200">
          <a:solidFill>
            <a:srgbClr val="000000"/>
          </a:solidFill>
          <a:latin typeface="Myriad Pro" panose="020B0503030403020204" pitchFamily="34" charset="0"/>
          <a:ea typeface="+mn-ea"/>
          <a:cs typeface="+mn-cs"/>
        </a:defRPr>
      </a:lvl2pPr>
      <a:lvl3pPr marL="859536" indent="-283464"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2"/>
          </a:solidFill>
          <a:latin typeface="Myriad Pro" panose="020B0503030403020204" pitchFamily="34" charset="0"/>
          <a:ea typeface="+mn-ea"/>
          <a:cs typeface="+mn-cs"/>
        </a:defRPr>
      </a:lvl3pPr>
      <a:lvl4pPr marL="1152144" indent="-283464"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tx2"/>
          </a:solidFill>
          <a:latin typeface="Myriad Pro" panose="020B0503030403020204" pitchFamily="34" charset="0"/>
          <a:ea typeface="+mn-ea"/>
          <a:cs typeface="+mn-cs"/>
        </a:defRPr>
      </a:lvl4pPr>
      <a:lvl5pPr marL="1444752" indent="-283464"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800" kern="1200">
          <a:solidFill>
            <a:schemeClr val="tx2"/>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441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41.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24.png"/><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6.xml"/><Relationship Id="rId5" Type="http://schemas.openxmlformats.org/officeDocument/2006/relationships/hyperlink" Target="http://www.emhandbooks.wi.gov/ssi-admin/" TargetMode="Externa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4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36.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6.xml"/><Relationship Id="rId7"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 Id="rId9"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15.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34ABB2-42E4-FED5-4FE1-08CE60275591}"/>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5483" b="-2"/>
          <a:stretch/>
        </p:blipFill>
        <p:spPr>
          <a:xfrm>
            <a:off x="0" y="-1"/>
            <a:ext cx="5281741"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effectLst>
            <a:outerShdw blurRad="381000" dist="152400" algn="tl" rotWithShape="0">
              <a:prstClr val="black">
                <a:alpha val="10000"/>
              </a:prstClr>
            </a:outerShdw>
          </a:effectLst>
        </p:spPr>
      </p:pic>
      <p:sp>
        <p:nvSpPr>
          <p:cNvPr id="8" name="TextBox 7">
            <a:extLst>
              <a:ext uri="{FF2B5EF4-FFF2-40B4-BE49-F238E27FC236}">
                <a16:creationId xmlns:a16="http://schemas.microsoft.com/office/drawing/2014/main" id="{60793AC6-0003-7BDC-8E67-53803929E5A9}"/>
              </a:ext>
            </a:extLst>
          </p:cNvPr>
          <p:cNvSpPr txBox="1"/>
          <p:nvPr/>
        </p:nvSpPr>
        <p:spPr>
          <a:xfrm>
            <a:off x="5422605" y="2332479"/>
            <a:ext cx="5184799" cy="1938992"/>
          </a:xfrm>
          <a:prstGeom prst="rect">
            <a:avLst/>
          </a:prstGeom>
          <a:noFill/>
        </p:spPr>
        <p:txBody>
          <a:bodyPr wrap="square">
            <a:spAutoFit/>
          </a:bodyPr>
          <a:lstStyle/>
          <a:p>
            <a:r>
              <a:rPr lang="en-US" sz="4000" dirty="0">
                <a:latin typeface="Myriad Pro" panose="020B0503030403020204" pitchFamily="34" charset="0"/>
              </a:rPr>
              <a:t>Wisconsin</a:t>
            </a:r>
            <a:r>
              <a:rPr lang="en-US" sz="4000" b="1" dirty="0">
                <a:latin typeface="Myriad Pro" panose="020B0503030403020204" pitchFamily="34" charset="0"/>
              </a:rPr>
              <a:t> </a:t>
            </a:r>
            <a:r>
              <a:rPr lang="en-US" sz="4000" dirty="0">
                <a:latin typeface="Myriad Pro" panose="020B0503030403020204" pitchFamily="34" charset="0"/>
              </a:rPr>
              <a:t>State-Only </a:t>
            </a:r>
            <a:r>
              <a:rPr lang="en-US" sz="4000" b="1" dirty="0">
                <a:latin typeface="Myriad Pro" panose="020B0503030403020204" pitchFamily="34" charset="0"/>
              </a:rPr>
              <a:t>Supplemental Security Income (SSI)</a:t>
            </a:r>
            <a:endParaRPr lang="en-US" sz="4000" b="1" dirty="0"/>
          </a:p>
        </p:txBody>
      </p:sp>
      <p:pic>
        <p:nvPicPr>
          <p:cNvPr id="9" name="Picture 8">
            <a:extLst>
              <a:ext uri="{FF2B5EF4-FFF2-40B4-BE49-F238E27FC236}">
                <a16:creationId xmlns:a16="http://schemas.microsoft.com/office/drawing/2014/main" id="{9F85BA73-CB85-8104-CF07-B228A9430F57}"/>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17258" r="84986"/>
          <a:stretch/>
        </p:blipFill>
        <p:spPr>
          <a:xfrm flipH="1">
            <a:off x="10611636" y="-1"/>
            <a:ext cx="3406050" cy="6857999"/>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pic>
        <p:nvPicPr>
          <p:cNvPr id="2" name="Picture 1" descr="Employment Resources Inc Wisconsin Disability Benefits Network logo">
            <a:extLst>
              <a:ext uri="{FF2B5EF4-FFF2-40B4-BE49-F238E27FC236}">
                <a16:creationId xmlns:a16="http://schemas.microsoft.com/office/drawing/2014/main" id="{CB62C7D6-F92F-8B8B-2639-3F54F0EBE53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804009" y="6186146"/>
            <a:ext cx="1803395" cy="594059"/>
          </a:xfrm>
          <a:prstGeom prst="rect">
            <a:avLst/>
          </a:prstGeom>
        </p:spPr>
      </p:pic>
      <p:pic>
        <p:nvPicPr>
          <p:cNvPr id="4" name="Picture 3" descr="Blue text on a black background&#10;&#10;Description automatically generated with medium confidence">
            <a:extLst>
              <a:ext uri="{FF2B5EF4-FFF2-40B4-BE49-F238E27FC236}">
                <a16:creationId xmlns:a16="http://schemas.microsoft.com/office/drawing/2014/main" id="{7097F2ED-FE91-D55B-55C2-61DEC85874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2605" y="6175546"/>
            <a:ext cx="2717850" cy="528851"/>
          </a:xfrm>
          <a:prstGeom prst="rect">
            <a:avLst/>
          </a:prstGeom>
        </p:spPr>
      </p:pic>
    </p:spTree>
    <p:custDataLst>
      <p:tags r:id="rId1"/>
    </p:custDataLst>
    <p:extLst>
      <p:ext uri="{BB962C8B-B14F-4D97-AF65-F5344CB8AC3E}">
        <p14:creationId xmlns:p14="http://schemas.microsoft.com/office/powerpoint/2010/main" val="3954668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A09D4-ADA5-44AF-A6EC-19F75CBC4459}"/>
              </a:ext>
            </a:extLst>
          </p:cNvPr>
          <p:cNvSpPr>
            <a:spLocks noGrp="1"/>
          </p:cNvSpPr>
          <p:nvPr>
            <p:ph type="title"/>
          </p:nvPr>
        </p:nvSpPr>
        <p:spPr>
          <a:xfrm>
            <a:off x="7397393" y="682588"/>
            <a:ext cx="4278830" cy="1632681"/>
          </a:xfrm>
        </p:spPr>
        <p:txBody>
          <a:bodyPr anchor="t">
            <a:normAutofit/>
          </a:bodyPr>
          <a:lstStyle/>
          <a:p>
            <a:r>
              <a:rPr lang="en-US" sz="4800" b="1" dirty="0">
                <a:solidFill>
                  <a:schemeClr val="tx2"/>
                </a:solidFill>
                <a:latin typeface="Myriad Pro" panose="020B0503030403020204" pitchFamily="34" charset="0"/>
              </a:rPr>
              <a:t>Countable Income </a:t>
            </a:r>
          </a:p>
        </p:txBody>
      </p:sp>
      <p:sp>
        <p:nvSpPr>
          <p:cNvPr id="3" name="Content Placeholder 2">
            <a:extLst>
              <a:ext uri="{FF2B5EF4-FFF2-40B4-BE49-F238E27FC236}">
                <a16:creationId xmlns:a16="http://schemas.microsoft.com/office/drawing/2014/main" id="{8D1F1C2B-1FBD-4843-BCF3-1421B4824936}"/>
              </a:ext>
            </a:extLst>
          </p:cNvPr>
          <p:cNvSpPr>
            <a:spLocks noGrp="1"/>
          </p:cNvSpPr>
          <p:nvPr>
            <p:ph type="body" idx="1"/>
          </p:nvPr>
        </p:nvSpPr>
        <p:spPr>
          <a:xfrm>
            <a:off x="7397393" y="2472986"/>
            <a:ext cx="4278830" cy="2561350"/>
          </a:xfrm>
        </p:spPr>
        <p:txBody>
          <a:bodyPr>
            <a:normAutofit/>
          </a:bodyPr>
          <a:lstStyle/>
          <a:p>
            <a:pPr marL="0" indent="0">
              <a:lnSpc>
                <a:spcPct val="120000"/>
              </a:lnSpc>
              <a:buNone/>
            </a:pPr>
            <a:r>
              <a:rPr lang="en-US" dirty="0">
                <a:solidFill>
                  <a:schemeClr val="tx2"/>
                </a:solidFill>
                <a:latin typeface="Myriad Pro" panose="020B0503030403020204" pitchFamily="34" charset="0"/>
              </a:rPr>
              <a:t>Countable income for State-Only SSI is calculated the same way as countable income for the federal SSI program. </a:t>
            </a:r>
          </a:p>
        </p:txBody>
      </p:sp>
      <p:pic>
        <p:nvPicPr>
          <p:cNvPr id="7" name="Picture 6">
            <a:extLst>
              <a:ext uri="{FF2B5EF4-FFF2-40B4-BE49-F238E27FC236}">
                <a16:creationId xmlns:a16="http://schemas.microsoft.com/office/drawing/2014/main" id="{C4ADADC9-1B95-7CCD-B342-AF7815FDBC8D}"/>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Tree>
    <p:custDataLst>
      <p:tags r:id="rId1"/>
    </p:custDataLst>
    <p:extLst>
      <p:ext uri="{BB962C8B-B14F-4D97-AF65-F5344CB8AC3E}">
        <p14:creationId xmlns:p14="http://schemas.microsoft.com/office/powerpoint/2010/main" val="707631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F6E022-A4EF-1BC5-7100-588820C91B5E}"/>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flipH="1">
            <a:off x="5224700" y="-5234193"/>
            <a:ext cx="1742599" cy="12192001"/>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6342DBE2-0D97-48A4-B342-69DCBFCE0B0A}"/>
              </a:ext>
            </a:extLst>
          </p:cNvPr>
          <p:cNvSpPr>
            <a:spLocks noGrp="1"/>
          </p:cNvSpPr>
          <p:nvPr>
            <p:ph type="title"/>
          </p:nvPr>
        </p:nvSpPr>
        <p:spPr>
          <a:xfrm>
            <a:off x="470582" y="470456"/>
            <a:ext cx="10515600" cy="782702"/>
          </a:xfrm>
        </p:spPr>
        <p:txBody>
          <a:bodyPr anchor="t">
            <a:normAutofit/>
          </a:bodyPr>
          <a:lstStyle/>
          <a:p>
            <a:r>
              <a:rPr lang="en-US" sz="4800" b="1" dirty="0">
                <a:solidFill>
                  <a:schemeClr val="tx2"/>
                </a:solidFill>
                <a:latin typeface="Myriad Pro" panose="020B0503030403020204" pitchFamily="34" charset="0"/>
              </a:rPr>
              <a:t>Unearned Income</a:t>
            </a:r>
          </a:p>
        </p:txBody>
      </p:sp>
      <p:sp>
        <p:nvSpPr>
          <p:cNvPr id="10" name="TextBox 9">
            <a:extLst>
              <a:ext uri="{FF2B5EF4-FFF2-40B4-BE49-F238E27FC236}">
                <a16:creationId xmlns:a16="http://schemas.microsoft.com/office/drawing/2014/main" id="{FE057BFC-0585-C187-B7D5-B19AAE964C85}"/>
              </a:ext>
            </a:extLst>
          </p:cNvPr>
          <p:cNvSpPr txBox="1"/>
          <p:nvPr/>
        </p:nvSpPr>
        <p:spPr>
          <a:xfrm>
            <a:off x="945931" y="4582510"/>
            <a:ext cx="4204138" cy="1569660"/>
          </a:xfrm>
          <a:prstGeom prst="rect">
            <a:avLst/>
          </a:prstGeom>
          <a:noFill/>
        </p:spPr>
        <p:txBody>
          <a:bodyPr wrap="square">
            <a:spAutoFit/>
          </a:bodyPr>
          <a:lstStyle/>
          <a:p>
            <a:pPr algn="ctr"/>
            <a:r>
              <a:rPr lang="en-US" sz="2400" dirty="0">
                <a:solidFill>
                  <a:schemeClr val="tx2"/>
                </a:solidFill>
                <a:latin typeface="Myriad Pro" panose="020B0503030403020204" pitchFamily="34" charset="0"/>
              </a:rPr>
              <a:t>Unearned income that exceeds the threshold terminates payments and Medicaid</a:t>
            </a:r>
          </a:p>
        </p:txBody>
      </p:sp>
      <p:sp>
        <p:nvSpPr>
          <p:cNvPr id="3" name="Content Placeholder 2">
            <a:extLst>
              <a:ext uri="{FF2B5EF4-FFF2-40B4-BE49-F238E27FC236}">
                <a16:creationId xmlns:a16="http://schemas.microsoft.com/office/drawing/2014/main" id="{0F63E923-9808-4A40-9B83-858C1AEA7CE5}"/>
              </a:ext>
            </a:extLst>
          </p:cNvPr>
          <p:cNvSpPr>
            <a:spLocks noGrp="1"/>
          </p:cNvSpPr>
          <p:nvPr>
            <p:ph idx="1"/>
          </p:nvPr>
        </p:nvSpPr>
        <p:spPr>
          <a:xfrm>
            <a:off x="5988270" y="4572000"/>
            <a:ext cx="5394434" cy="1922696"/>
          </a:xfrm>
        </p:spPr>
        <p:txBody>
          <a:bodyPr>
            <a:normAutofit fontScale="85000" lnSpcReduction="20000"/>
          </a:bodyPr>
          <a:lstStyle/>
          <a:p>
            <a:pPr marL="0" indent="0" algn="ctr">
              <a:lnSpc>
                <a:spcPct val="140000"/>
              </a:lnSpc>
              <a:buNone/>
            </a:pPr>
            <a:r>
              <a:rPr lang="en-US" dirty="0">
                <a:solidFill>
                  <a:schemeClr val="tx2"/>
                </a:solidFill>
                <a:latin typeface="Myriad Pro" panose="020B0503030403020204" pitchFamily="34" charset="0"/>
              </a:rPr>
              <a:t>The State-Only SSI Program reviews the unearned income received by each State-Only SSI recipient from SSA data and the State Data Exchange</a:t>
            </a:r>
          </a:p>
          <a:p>
            <a:endParaRPr lang="en-US" dirty="0"/>
          </a:p>
        </p:txBody>
      </p:sp>
      <p:pic>
        <p:nvPicPr>
          <p:cNvPr id="12" name="Picture 11">
            <a:extLst>
              <a:ext uri="{FF2B5EF4-FFF2-40B4-BE49-F238E27FC236}">
                <a16:creationId xmlns:a16="http://schemas.microsoft.com/office/drawing/2014/main" id="{CB897179-AA1F-7D74-400E-E3720201904B}"/>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945545" y="2180594"/>
            <a:ext cx="2204908" cy="2110924"/>
          </a:xfrm>
          <a:prstGeom prst="ellipse">
            <a:avLst/>
          </a:prstGeom>
          <a:ln>
            <a:noFill/>
          </a:ln>
          <a:effectLst>
            <a:outerShdw blurRad="50800" dist="38100" algn="l" rotWithShape="0">
              <a:prstClr val="black">
                <a:alpha val="40000"/>
              </a:prstClr>
            </a:outerShdw>
          </a:effectLst>
        </p:spPr>
      </p:pic>
      <p:pic>
        <p:nvPicPr>
          <p:cNvPr id="13" name="Picture 12">
            <a:extLst>
              <a:ext uri="{FF2B5EF4-FFF2-40B4-BE49-F238E27FC236}">
                <a16:creationId xmlns:a16="http://schemas.microsoft.com/office/drawing/2014/main" id="{6AA127FC-3AA9-7CD0-050E-C1731E37DA40}"/>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583033" y="2150052"/>
            <a:ext cx="2204908" cy="2110924"/>
          </a:xfrm>
          <a:prstGeom prst="ellipse">
            <a:avLst/>
          </a:prstGeom>
          <a:ln>
            <a:noFill/>
          </a:ln>
          <a:effectLst>
            <a:outerShdw blurRad="50800" dist="38100" algn="l" rotWithShape="0">
              <a:prstClr val="black">
                <a:alpha val="40000"/>
              </a:prstClr>
            </a:outerShdw>
          </a:effectLst>
        </p:spPr>
      </p:pic>
      <p:pic>
        <p:nvPicPr>
          <p:cNvPr id="16" name="Picture 15">
            <a:extLst>
              <a:ext uri="{FF2B5EF4-FFF2-40B4-BE49-F238E27FC236}">
                <a16:creationId xmlns:a16="http://schemas.microsoft.com/office/drawing/2014/main" id="{657BCEE2-B1C3-05B2-2943-C6EC8B119436}"/>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29679" y="2224337"/>
            <a:ext cx="2036639" cy="2036639"/>
          </a:xfrm>
          <a:prstGeom prst="rect">
            <a:avLst/>
          </a:prstGeom>
        </p:spPr>
      </p:pic>
    </p:spTree>
    <p:custDataLst>
      <p:tags r:id="rId1"/>
    </p:custDataLst>
    <p:extLst>
      <p:ext uri="{BB962C8B-B14F-4D97-AF65-F5344CB8AC3E}">
        <p14:creationId xmlns:p14="http://schemas.microsoft.com/office/powerpoint/2010/main" val="1305186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7EF4A7-BC7F-CE7F-01EF-791B33F3807F}"/>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flipH="1">
            <a:off x="5283179" y="-5292672"/>
            <a:ext cx="1625641" cy="12192001"/>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effectLst>
            <a:outerShdw blurRad="50800" dist="38100" dir="5400000" algn="t" rotWithShape="0">
              <a:prstClr val="black">
                <a:alpha val="40000"/>
              </a:prstClr>
            </a:outerShdw>
          </a:effectLst>
        </p:spPr>
      </p:pic>
      <p:sp>
        <p:nvSpPr>
          <p:cNvPr id="7" name="Title 1">
            <a:extLst>
              <a:ext uri="{FF2B5EF4-FFF2-40B4-BE49-F238E27FC236}">
                <a16:creationId xmlns:a16="http://schemas.microsoft.com/office/drawing/2014/main" id="{1C03B2B3-7CF3-73F4-F180-A1D4DFFAA0BE}"/>
              </a:ext>
            </a:extLst>
          </p:cNvPr>
          <p:cNvSpPr>
            <a:spLocks noGrp="1"/>
          </p:cNvSpPr>
          <p:nvPr>
            <p:ph type="title"/>
          </p:nvPr>
        </p:nvSpPr>
        <p:spPr>
          <a:xfrm>
            <a:off x="449317" y="363304"/>
            <a:ext cx="10515600" cy="782702"/>
          </a:xfrm>
        </p:spPr>
        <p:txBody>
          <a:bodyPr anchor="t">
            <a:normAutofit/>
          </a:bodyPr>
          <a:lstStyle/>
          <a:p>
            <a:r>
              <a:rPr lang="en-US" sz="4800" b="1" dirty="0">
                <a:solidFill>
                  <a:schemeClr val="tx2"/>
                </a:solidFill>
                <a:latin typeface="Myriad Pro" panose="020B0503030403020204" pitchFamily="34" charset="0"/>
              </a:rPr>
              <a:t>Earned Income</a:t>
            </a:r>
          </a:p>
        </p:txBody>
      </p:sp>
      <p:sp>
        <p:nvSpPr>
          <p:cNvPr id="3" name="Content Placeholder 2">
            <a:extLst>
              <a:ext uri="{FF2B5EF4-FFF2-40B4-BE49-F238E27FC236}">
                <a16:creationId xmlns:a16="http://schemas.microsoft.com/office/drawing/2014/main" id="{AB0D9CD3-F1A1-4126-AE63-ABA6A3131ACC}"/>
              </a:ext>
            </a:extLst>
          </p:cNvPr>
          <p:cNvSpPr>
            <a:spLocks noGrp="1"/>
          </p:cNvSpPr>
          <p:nvPr>
            <p:ph idx="1"/>
          </p:nvPr>
        </p:nvSpPr>
        <p:spPr>
          <a:xfrm>
            <a:off x="802385" y="4471518"/>
            <a:ext cx="4331376" cy="2231116"/>
          </a:xfrm>
        </p:spPr>
        <p:txBody>
          <a:bodyPr vert="horz" lIns="91440" tIns="45720" rIns="91440" bIns="45720" rtlCol="0" anchor="t">
            <a:noAutofit/>
          </a:bodyPr>
          <a:lstStyle/>
          <a:p>
            <a:pPr marL="0" indent="0" algn="ctr">
              <a:lnSpc>
                <a:spcPct val="140000"/>
              </a:lnSpc>
              <a:buNone/>
            </a:pPr>
            <a:r>
              <a:rPr lang="en-US" sz="2000" dirty="0">
                <a:solidFill>
                  <a:schemeClr val="tx2"/>
                </a:solidFill>
                <a:latin typeface="Myriad Pro"/>
              </a:rPr>
              <a:t>If an individual’s earned income causes the total countable income to exceed the State-Only SSI Countable Income Threshold, State-Only SSI payments will also terminate. </a:t>
            </a:r>
            <a:endParaRPr lang="en-US" sz="2000" dirty="0">
              <a:solidFill>
                <a:schemeClr val="tx2"/>
              </a:solidFill>
              <a:latin typeface="Myriad Pro" panose="020B0503030403020204" pitchFamily="34" charset="0"/>
            </a:endParaRPr>
          </a:p>
        </p:txBody>
      </p:sp>
      <p:sp>
        <p:nvSpPr>
          <p:cNvPr id="9" name="TextBox 8">
            <a:extLst>
              <a:ext uri="{FF2B5EF4-FFF2-40B4-BE49-F238E27FC236}">
                <a16:creationId xmlns:a16="http://schemas.microsoft.com/office/drawing/2014/main" id="{55098BE4-5845-8465-3433-FE3A313A3761}"/>
              </a:ext>
            </a:extLst>
          </p:cNvPr>
          <p:cNvSpPr txBox="1"/>
          <p:nvPr/>
        </p:nvSpPr>
        <p:spPr>
          <a:xfrm>
            <a:off x="5251301" y="4513797"/>
            <a:ext cx="1401001" cy="400110"/>
          </a:xfrm>
          <a:prstGeom prst="rect">
            <a:avLst/>
          </a:prstGeom>
          <a:noFill/>
        </p:spPr>
        <p:txBody>
          <a:bodyPr wrap="square">
            <a:spAutoFit/>
          </a:bodyPr>
          <a:lstStyle/>
          <a:p>
            <a:pPr marL="0" indent="0">
              <a:buNone/>
            </a:pPr>
            <a:r>
              <a:rPr lang="en-US" sz="2000" i="1" dirty="0">
                <a:solidFill>
                  <a:schemeClr val="tx2"/>
                </a:solidFill>
                <a:latin typeface="Myriad Pro" panose="020B0503030403020204" pitchFamily="34" charset="0"/>
              </a:rPr>
              <a:t>However…</a:t>
            </a:r>
          </a:p>
        </p:txBody>
      </p:sp>
      <p:sp>
        <p:nvSpPr>
          <p:cNvPr id="11" name="TextBox 10">
            <a:extLst>
              <a:ext uri="{FF2B5EF4-FFF2-40B4-BE49-F238E27FC236}">
                <a16:creationId xmlns:a16="http://schemas.microsoft.com/office/drawing/2014/main" id="{884CB0B9-34AC-9CDB-9387-2DCE020D478B}"/>
              </a:ext>
            </a:extLst>
          </p:cNvPr>
          <p:cNvSpPr txBox="1"/>
          <p:nvPr/>
        </p:nvSpPr>
        <p:spPr>
          <a:xfrm>
            <a:off x="6852745" y="4471518"/>
            <a:ext cx="4843069" cy="2274084"/>
          </a:xfrm>
          <a:prstGeom prst="rect">
            <a:avLst/>
          </a:prstGeom>
          <a:noFill/>
        </p:spPr>
        <p:txBody>
          <a:bodyPr wrap="square" lIns="91440" tIns="45720" rIns="91440" bIns="45720" anchor="t">
            <a:spAutoFit/>
          </a:bodyPr>
          <a:lstStyle/>
          <a:p>
            <a:pPr algn="ctr">
              <a:lnSpc>
                <a:spcPct val="120000"/>
              </a:lnSpc>
            </a:pPr>
            <a:r>
              <a:rPr lang="en-US" sz="2000" dirty="0">
                <a:solidFill>
                  <a:schemeClr val="tx2"/>
                </a:solidFill>
                <a:latin typeface="Myriad Pro"/>
              </a:rPr>
              <a:t>An individual who is ineligible for a State-Only SSI payment due to countable earned income will continue to be eligible for Medicaid through the Continued Medicaid Eligibility 1619(b) work incentive.</a:t>
            </a:r>
          </a:p>
        </p:txBody>
      </p:sp>
      <p:pic>
        <p:nvPicPr>
          <p:cNvPr id="18" name="Picture 17">
            <a:extLst>
              <a:ext uri="{FF2B5EF4-FFF2-40B4-BE49-F238E27FC236}">
                <a16:creationId xmlns:a16="http://schemas.microsoft.com/office/drawing/2014/main" id="{1A461056-8834-3C9A-1A56-BC5E255A31CE}"/>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945546" y="2158355"/>
            <a:ext cx="2204908" cy="2110924"/>
          </a:xfrm>
          <a:prstGeom prst="ellipse">
            <a:avLst/>
          </a:prstGeom>
          <a:ln>
            <a:noFill/>
          </a:ln>
          <a:effectLst>
            <a:outerShdw blurRad="50800" dist="38100" algn="l" rotWithShape="0">
              <a:prstClr val="black">
                <a:alpha val="40000"/>
              </a:prstClr>
            </a:outerShdw>
          </a:effectLst>
        </p:spPr>
      </p:pic>
      <p:pic>
        <p:nvPicPr>
          <p:cNvPr id="21" name="Picture 20">
            <a:extLst>
              <a:ext uri="{FF2B5EF4-FFF2-40B4-BE49-F238E27FC236}">
                <a16:creationId xmlns:a16="http://schemas.microsoft.com/office/drawing/2014/main" id="{6A7E42B9-C10D-A66C-4CF1-6A6D7D7A05E0}"/>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29680" y="2195497"/>
            <a:ext cx="2036639" cy="2036639"/>
          </a:xfrm>
          <a:prstGeom prst="rect">
            <a:avLst/>
          </a:prstGeom>
        </p:spPr>
      </p:pic>
      <p:pic>
        <p:nvPicPr>
          <p:cNvPr id="23" name="Picture 22">
            <a:extLst>
              <a:ext uri="{FF2B5EF4-FFF2-40B4-BE49-F238E27FC236}">
                <a16:creationId xmlns:a16="http://schemas.microsoft.com/office/drawing/2014/main" id="{C21C5F42-9F4C-7556-1812-3069DC5C3D97}"/>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041546" y="2158354"/>
            <a:ext cx="2204908" cy="2110924"/>
          </a:xfrm>
          <a:prstGeom prst="ellipse">
            <a:avLst/>
          </a:prstGeom>
          <a:ln>
            <a:noFill/>
          </a:ln>
          <a:effectLst>
            <a:outerShdw blurRad="50800" dist="38100" algn="l" rotWithShape="0">
              <a:prstClr val="black">
                <a:alpha val="40000"/>
              </a:prstClr>
            </a:outerShdw>
          </a:effectLst>
        </p:spPr>
      </p:pic>
    </p:spTree>
    <p:custDataLst>
      <p:tags r:id="rId1"/>
    </p:custDataLst>
    <p:extLst>
      <p:ext uri="{BB962C8B-B14F-4D97-AF65-F5344CB8AC3E}">
        <p14:creationId xmlns:p14="http://schemas.microsoft.com/office/powerpoint/2010/main" val="2228853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EFEBEAB-74CC-E3D7-5FDD-26723B966858}"/>
              </a:ext>
              <a:ext uri="{C183D7F6-B498-43B3-948B-1728B52AA6E4}">
                <adec:decorative xmlns:adec="http://schemas.microsoft.com/office/drawing/2017/decorative" val="1"/>
              </a:ext>
            </a:extLst>
          </p:cNvPr>
          <p:cNvSpPr/>
          <p:nvPr/>
        </p:nvSpPr>
        <p:spPr>
          <a:xfrm>
            <a:off x="3407576" y="0"/>
            <a:ext cx="8784404" cy="6858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B91500-C2DB-4DB3-82C1-816AC5ACF8E0}"/>
              </a:ext>
            </a:extLst>
          </p:cNvPr>
          <p:cNvSpPr>
            <a:spLocks noGrp="1"/>
          </p:cNvSpPr>
          <p:nvPr>
            <p:ph type="title"/>
          </p:nvPr>
        </p:nvSpPr>
        <p:spPr>
          <a:xfrm>
            <a:off x="4572001" y="380145"/>
            <a:ext cx="6781800" cy="1633590"/>
          </a:xfrm>
        </p:spPr>
        <p:txBody>
          <a:bodyPr anchor="t">
            <a:normAutofit fontScale="90000"/>
          </a:bodyPr>
          <a:lstStyle/>
          <a:p>
            <a:pPr>
              <a:lnSpc>
                <a:spcPct val="120000"/>
              </a:lnSpc>
            </a:pPr>
            <a:r>
              <a:rPr lang="en-US" b="1" dirty="0">
                <a:latin typeface="Myriad Pro" panose="020B0503030403020204" pitchFamily="34" charset="0"/>
              </a:rPr>
              <a:t>Continued Medicaid Eligibility 1619(b)</a:t>
            </a:r>
          </a:p>
        </p:txBody>
      </p:sp>
      <p:pic>
        <p:nvPicPr>
          <p:cNvPr id="8" name="Picture 7">
            <a:extLst>
              <a:ext uri="{FF2B5EF4-FFF2-40B4-BE49-F238E27FC236}">
                <a16:creationId xmlns:a16="http://schemas.microsoft.com/office/drawing/2014/main" id="{76BF9B68-CCB1-BAD9-14C2-B8EE24CEB14C}"/>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 y="10"/>
            <a:ext cx="4407593"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2CE922F9-6348-49BC-9D0F-094FA7F23DDB}"/>
              </a:ext>
            </a:extLst>
          </p:cNvPr>
          <p:cNvSpPr>
            <a:spLocks noGrp="1"/>
          </p:cNvSpPr>
          <p:nvPr>
            <p:ph idx="1"/>
          </p:nvPr>
        </p:nvSpPr>
        <p:spPr>
          <a:xfrm>
            <a:off x="4572001" y="2201958"/>
            <a:ext cx="6781800" cy="3900730"/>
          </a:xfrm>
        </p:spPr>
        <p:txBody>
          <a:bodyPr anchor="t">
            <a:normAutofit/>
          </a:bodyPr>
          <a:lstStyle/>
          <a:p>
            <a:pPr>
              <a:lnSpc>
                <a:spcPct val="120000"/>
              </a:lnSpc>
              <a:buClr>
                <a:srgbClr val="E70324"/>
              </a:buClr>
            </a:pPr>
            <a:r>
              <a:rPr lang="en-US" sz="2000" dirty="0">
                <a:solidFill>
                  <a:schemeClr val="tx2"/>
                </a:solidFill>
                <a:latin typeface="Myriad Pro" panose="020B0503030403020204" pitchFamily="34" charset="0"/>
              </a:rPr>
              <a:t>The Continued Medicaid Eligibility 1619(b) annual income thresholds for federal SSI also apply to State-Only SSI recipients</a:t>
            </a:r>
          </a:p>
          <a:p>
            <a:pPr>
              <a:lnSpc>
                <a:spcPct val="120000"/>
              </a:lnSpc>
              <a:buClr>
                <a:srgbClr val="E70324"/>
              </a:buClr>
            </a:pPr>
            <a:r>
              <a:rPr lang="en-US" sz="2000" dirty="0">
                <a:solidFill>
                  <a:schemeClr val="tx2"/>
                </a:solidFill>
                <a:latin typeface="Myriad Pro" panose="020B0503030403020204" pitchFamily="34" charset="0"/>
              </a:rPr>
              <a:t>Earned income is monitored on an annual basis</a:t>
            </a:r>
          </a:p>
          <a:p>
            <a:pPr marL="0" indent="0">
              <a:lnSpc>
                <a:spcPct val="120000"/>
              </a:lnSpc>
              <a:buNone/>
            </a:pPr>
            <a:endParaRPr lang="en-US" sz="2000" dirty="0">
              <a:solidFill>
                <a:schemeClr val="tx2"/>
              </a:solidFill>
              <a:latin typeface="Myriad Pro" panose="020B0503030403020204" pitchFamily="34" charset="0"/>
            </a:endParaRPr>
          </a:p>
          <a:p>
            <a:pPr marL="0" indent="0">
              <a:lnSpc>
                <a:spcPct val="120000"/>
              </a:lnSpc>
              <a:buNone/>
            </a:pPr>
            <a:r>
              <a:rPr lang="en-US" sz="2000" b="1" i="1" dirty="0">
                <a:solidFill>
                  <a:schemeClr val="tx2"/>
                </a:solidFill>
                <a:latin typeface="Myriad Pro" panose="020B0503030403020204" pitchFamily="34" charset="0"/>
              </a:rPr>
              <a:t>Homework: </a:t>
            </a:r>
            <a:r>
              <a:rPr lang="en-US" sz="2000" dirty="0">
                <a:solidFill>
                  <a:schemeClr val="tx2"/>
                </a:solidFill>
                <a:latin typeface="Myriad Pro" panose="020B0503030403020204" pitchFamily="34" charset="0"/>
              </a:rPr>
              <a:t>Look at the WI Basic State SSI Supplements handout included with this training to walk through a State SSI Example.</a:t>
            </a:r>
          </a:p>
          <a:p>
            <a:endParaRPr lang="en-US" sz="2000" dirty="0"/>
          </a:p>
        </p:txBody>
      </p:sp>
    </p:spTree>
    <p:custDataLst>
      <p:tags r:id="rId1"/>
    </p:custDataLst>
    <p:extLst>
      <p:ext uri="{BB962C8B-B14F-4D97-AF65-F5344CB8AC3E}">
        <p14:creationId xmlns:p14="http://schemas.microsoft.com/office/powerpoint/2010/main" val="1966370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C07977-71F0-387B-28B8-D20F5301A029}"/>
              </a:ext>
              <a:ext uri="{C183D7F6-B498-43B3-948B-1728B52AA6E4}">
                <adec:decorative xmlns:adec="http://schemas.microsoft.com/office/drawing/2017/decorative" val="1"/>
              </a:ext>
            </a:extLst>
          </p:cNvPr>
          <p:cNvSpPr/>
          <p:nvPr/>
        </p:nvSpPr>
        <p:spPr>
          <a:xfrm>
            <a:off x="0" y="0"/>
            <a:ext cx="8784404" cy="6858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E1E954E-5E8A-3CC3-5E26-9E7426C9E1BA}"/>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6000" y="10"/>
            <a:ext cx="6096000"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le 1">
            <a:extLst>
              <a:ext uri="{FF2B5EF4-FFF2-40B4-BE49-F238E27FC236}">
                <a16:creationId xmlns:a16="http://schemas.microsoft.com/office/drawing/2014/main" id="{AFD9F1FE-C4B1-4A5F-BBAA-27C63C625C2F}"/>
              </a:ext>
            </a:extLst>
          </p:cNvPr>
          <p:cNvSpPr>
            <a:spLocks noGrp="1"/>
          </p:cNvSpPr>
          <p:nvPr>
            <p:ph type="title"/>
          </p:nvPr>
        </p:nvSpPr>
        <p:spPr>
          <a:xfrm>
            <a:off x="390418" y="609600"/>
            <a:ext cx="7577804" cy="1322887"/>
          </a:xfrm>
        </p:spPr>
        <p:txBody>
          <a:bodyPr>
            <a:normAutofit/>
          </a:bodyPr>
          <a:lstStyle/>
          <a:p>
            <a:r>
              <a:rPr lang="en-US" b="1" dirty="0">
                <a:latin typeface="Myriad Pro" panose="020B0503030403020204" pitchFamily="34" charset="0"/>
              </a:rPr>
              <a:t>Termination of </a:t>
            </a:r>
            <a:br>
              <a:rPr lang="en-US" b="1" dirty="0">
                <a:latin typeface="Myriad Pro" panose="020B0503030403020204" pitchFamily="34" charset="0"/>
              </a:rPr>
            </a:br>
            <a:r>
              <a:rPr lang="en-US" b="1" dirty="0">
                <a:latin typeface="Myriad Pro" panose="020B0503030403020204" pitchFamily="34" charset="0"/>
              </a:rPr>
              <a:t>State-Only SSI </a:t>
            </a:r>
          </a:p>
        </p:txBody>
      </p:sp>
      <p:sp>
        <p:nvSpPr>
          <p:cNvPr id="3" name="Content Placeholder 2">
            <a:extLst>
              <a:ext uri="{FF2B5EF4-FFF2-40B4-BE49-F238E27FC236}">
                <a16:creationId xmlns:a16="http://schemas.microsoft.com/office/drawing/2014/main" id="{264A5650-9302-4E46-A3C2-098C047976CC}"/>
              </a:ext>
            </a:extLst>
          </p:cNvPr>
          <p:cNvSpPr>
            <a:spLocks noGrp="1"/>
          </p:cNvSpPr>
          <p:nvPr>
            <p:ph idx="1"/>
          </p:nvPr>
        </p:nvSpPr>
        <p:spPr>
          <a:xfrm>
            <a:off x="390417" y="2194102"/>
            <a:ext cx="5291192" cy="3908585"/>
          </a:xfrm>
        </p:spPr>
        <p:txBody>
          <a:bodyPr>
            <a:normAutofit/>
          </a:bodyPr>
          <a:lstStyle/>
          <a:p>
            <a:pPr marL="0" indent="0">
              <a:lnSpc>
                <a:spcPct val="120000"/>
              </a:lnSpc>
              <a:buNone/>
            </a:pPr>
            <a:r>
              <a:rPr lang="en-US" sz="2400" dirty="0">
                <a:solidFill>
                  <a:schemeClr val="tx2"/>
                </a:solidFill>
                <a:latin typeface="Myriad Pro" panose="020B0503030403020204" pitchFamily="34" charset="0"/>
              </a:rPr>
              <a:t>A recipient could lose State-Only SSI if they remain in nonpayment status for more than 12 consecutive months. </a:t>
            </a:r>
          </a:p>
        </p:txBody>
      </p:sp>
    </p:spTree>
    <p:custDataLst>
      <p:tags r:id="rId1"/>
    </p:custDataLst>
    <p:extLst>
      <p:ext uri="{BB962C8B-B14F-4D97-AF65-F5344CB8AC3E}">
        <p14:creationId xmlns:p14="http://schemas.microsoft.com/office/powerpoint/2010/main" val="2483293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D15F38D-FB46-AEC6-1E12-BB87724DED9B}"/>
              </a:ext>
              <a:ext uri="{C183D7F6-B498-43B3-948B-1728B52AA6E4}">
                <adec:decorative xmlns:adec="http://schemas.microsoft.com/office/drawing/2017/decorative" val="1"/>
              </a:ext>
            </a:extLst>
          </p:cNvPr>
          <p:cNvSpPr/>
          <p:nvPr/>
        </p:nvSpPr>
        <p:spPr>
          <a:xfrm>
            <a:off x="0" y="0"/>
            <a:ext cx="8784404" cy="6858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7A4DE33-0D71-3E5D-1F4B-9CA84A9A5D7D}"/>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2" name="Title 1">
            <a:extLst>
              <a:ext uri="{FF2B5EF4-FFF2-40B4-BE49-F238E27FC236}">
                <a16:creationId xmlns:a16="http://schemas.microsoft.com/office/drawing/2014/main" id="{DD9BB5E6-476F-498E-9661-A257F770C39C}"/>
              </a:ext>
            </a:extLst>
          </p:cNvPr>
          <p:cNvSpPr>
            <a:spLocks noGrp="1"/>
          </p:cNvSpPr>
          <p:nvPr>
            <p:ph type="title"/>
          </p:nvPr>
        </p:nvSpPr>
        <p:spPr>
          <a:xfrm>
            <a:off x="175640" y="1138794"/>
            <a:ext cx="3306089" cy="3530265"/>
          </a:xfrm>
        </p:spPr>
        <p:txBody>
          <a:bodyPr vert="horz" lIns="91440" tIns="45720" rIns="91440" bIns="45720" rtlCol="0" anchor="t">
            <a:normAutofit/>
          </a:bodyPr>
          <a:lstStyle/>
          <a:p>
            <a:r>
              <a:rPr lang="en-US" sz="3600" dirty="0">
                <a:latin typeface="Myriad Pro" panose="020B0503030403020204" pitchFamily="34" charset="0"/>
              </a:rPr>
              <a:t>Wisconsin State-Only Supplemental Security Income (SSI)</a:t>
            </a:r>
            <a:br>
              <a:rPr lang="en-US" sz="3600" b="1" dirty="0">
                <a:latin typeface="Myriad Pro" panose="020B0503030403020204" pitchFamily="34" charset="0"/>
              </a:rPr>
            </a:br>
            <a:r>
              <a:rPr lang="en-US" sz="3600" b="1" dirty="0">
                <a:latin typeface="Myriad Pro" panose="020B0503030403020204" pitchFamily="34" charset="0"/>
              </a:rPr>
              <a:t>Resources</a:t>
            </a:r>
          </a:p>
        </p:txBody>
      </p:sp>
      <p:sp>
        <p:nvSpPr>
          <p:cNvPr id="3" name="Content Placeholder 2">
            <a:extLst>
              <a:ext uri="{FF2B5EF4-FFF2-40B4-BE49-F238E27FC236}">
                <a16:creationId xmlns:a16="http://schemas.microsoft.com/office/drawing/2014/main" id="{3BA82470-8388-4287-A55F-5D0F566D13B1}"/>
              </a:ext>
            </a:extLst>
          </p:cNvPr>
          <p:cNvSpPr>
            <a:spLocks noGrp="1"/>
          </p:cNvSpPr>
          <p:nvPr>
            <p:ph idx="1"/>
          </p:nvPr>
        </p:nvSpPr>
        <p:spPr>
          <a:xfrm>
            <a:off x="175640" y="4479533"/>
            <a:ext cx="3790185" cy="1849348"/>
          </a:xfrm>
        </p:spPr>
        <p:txBody>
          <a:bodyPr vert="horz" lIns="91440" tIns="45720" rIns="91440" bIns="45720" rtlCol="0">
            <a:noAutofit/>
          </a:bodyPr>
          <a:lstStyle/>
          <a:p>
            <a:pPr marL="0" indent="0">
              <a:lnSpc>
                <a:spcPct val="120000"/>
              </a:lnSpc>
              <a:buNone/>
            </a:pPr>
            <a:r>
              <a:rPr lang="en-US" sz="2000" dirty="0">
                <a:solidFill>
                  <a:schemeClr val="tx2"/>
                </a:solidFill>
              </a:rPr>
              <a:t>For more information on State-Only SSI, refer to section 3.1 in the </a:t>
            </a:r>
            <a:r>
              <a:rPr lang="en-US" sz="2000" b="1" dirty="0">
                <a:solidFill>
                  <a:schemeClr val="accent6"/>
                </a:solidFill>
                <a:hlinkClick r:id="rId5">
                  <a:extLst>
                    <a:ext uri="{A12FA001-AC4F-418D-AE19-62706E023703}">
                      <ahyp:hlinkClr xmlns:ahyp="http://schemas.microsoft.com/office/drawing/2018/hyperlinkcolor" val="tx"/>
                    </a:ext>
                  </a:extLst>
                </a:hlinkClick>
              </a:rPr>
              <a:t>SSI Administration Handbook</a:t>
            </a:r>
            <a:r>
              <a:rPr lang="en-US" sz="2000" b="1" dirty="0">
                <a:solidFill>
                  <a:schemeClr val="accent6"/>
                </a:solidFill>
              </a:rPr>
              <a:t>.</a:t>
            </a:r>
          </a:p>
        </p:txBody>
      </p:sp>
    </p:spTree>
    <p:custDataLst>
      <p:tags r:id="rId1"/>
    </p:custDataLst>
    <p:extLst>
      <p:ext uri="{BB962C8B-B14F-4D97-AF65-F5344CB8AC3E}">
        <p14:creationId xmlns:p14="http://schemas.microsoft.com/office/powerpoint/2010/main" val="3482145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2" descr="Supplemental Security Income (SSI) | SSA">
            <a:extLst>
              <a:ext uri="{FF2B5EF4-FFF2-40B4-BE49-F238E27FC236}">
                <a16:creationId xmlns:a16="http://schemas.microsoft.com/office/drawing/2014/main" id="{60F23D6C-7F83-F891-9993-92E81A3844B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
            <a:extLst>
              <a:ext uri="{FF2B5EF4-FFF2-40B4-BE49-F238E27FC236}">
                <a16:creationId xmlns:a16="http://schemas.microsoft.com/office/drawing/2014/main" id="{A2C133E9-C261-01B2-8F5D-6BBEC3A5B728}"/>
              </a:ext>
            </a:extLst>
          </p:cNvPr>
          <p:cNvSpPr>
            <a:spLocks noGrp="1"/>
          </p:cNvSpPr>
          <p:nvPr>
            <p:ph type="ctrTitle"/>
          </p:nvPr>
        </p:nvSpPr>
        <p:spPr>
          <a:xfrm>
            <a:off x="4858440" y="2609773"/>
            <a:ext cx="5255044" cy="2387600"/>
          </a:xfrm>
        </p:spPr>
        <p:txBody>
          <a:bodyPr vert="horz" lIns="91440" tIns="45720" rIns="91440" bIns="45720" rtlCol="0" anchor="t">
            <a:normAutofit/>
          </a:bodyPr>
          <a:lstStyle/>
          <a:p>
            <a:pPr algn="ctr"/>
            <a:r>
              <a:rPr lang="en-US" sz="4800" b="0" dirty="0">
                <a:solidFill>
                  <a:schemeClr val="accent1"/>
                </a:solidFill>
                <a:latin typeface="Myriad Pro" panose="020B0503030403020204" pitchFamily="34" charset="0"/>
              </a:rPr>
              <a:t>Thank you!</a:t>
            </a:r>
            <a:endParaRPr lang="en-US" sz="4800" b="1" dirty="0">
              <a:solidFill>
                <a:schemeClr val="accent1"/>
              </a:solidFill>
              <a:latin typeface="Myriad Pro" panose="020B0503030403020204" pitchFamily="34" charset="0"/>
            </a:endParaRPr>
          </a:p>
        </p:txBody>
      </p:sp>
      <p:pic>
        <p:nvPicPr>
          <p:cNvPr id="4" name="Picture 3">
            <a:extLst>
              <a:ext uri="{FF2B5EF4-FFF2-40B4-BE49-F238E27FC236}">
                <a16:creationId xmlns:a16="http://schemas.microsoft.com/office/drawing/2014/main" id="{DEBF4652-7095-A39C-A796-94A74D5723DD}"/>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55115" r="174"/>
          <a:stretch/>
        </p:blipFill>
        <p:spPr>
          <a:xfrm>
            <a:off x="0" y="0"/>
            <a:ext cx="4671153" cy="685800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pic>
        <p:nvPicPr>
          <p:cNvPr id="5" name="Picture 4">
            <a:extLst>
              <a:ext uri="{FF2B5EF4-FFF2-40B4-BE49-F238E27FC236}">
                <a16:creationId xmlns:a16="http://schemas.microsoft.com/office/drawing/2014/main" id="{4EAD5D72-BE11-C99E-A58A-01129877986E}"/>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7432" t="3456" r="84832" b="-3456"/>
          <a:stretch/>
        </p:blipFill>
        <p:spPr>
          <a:xfrm flipH="1">
            <a:off x="10607405" y="-1"/>
            <a:ext cx="3406050" cy="7102549"/>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pic>
        <p:nvPicPr>
          <p:cNvPr id="8" name="Picture 7" descr="Employment Resources Inc Wisconsin Disability Benefits Network logo">
            <a:extLst>
              <a:ext uri="{FF2B5EF4-FFF2-40B4-BE49-F238E27FC236}">
                <a16:creationId xmlns:a16="http://schemas.microsoft.com/office/drawing/2014/main" id="{2FA2417E-8052-803C-F2D9-089642632AA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33061" y="5808235"/>
            <a:ext cx="2374344" cy="782136"/>
          </a:xfrm>
          <a:prstGeom prst="rect">
            <a:avLst/>
          </a:prstGeom>
        </p:spPr>
      </p:pic>
      <p:pic>
        <p:nvPicPr>
          <p:cNvPr id="2" name="Picture 1" descr="Blue text on a black background&#10;&#10;Description automatically generated with medium confidence">
            <a:extLst>
              <a:ext uri="{FF2B5EF4-FFF2-40B4-BE49-F238E27FC236}">
                <a16:creationId xmlns:a16="http://schemas.microsoft.com/office/drawing/2014/main" id="{2ED92A2B-5445-324C-D945-E8B58AC48F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8674" y="5940745"/>
            <a:ext cx="3338529" cy="649626"/>
          </a:xfrm>
          <a:prstGeom prst="rect">
            <a:avLst/>
          </a:prstGeom>
        </p:spPr>
      </p:pic>
    </p:spTree>
    <p:custDataLst>
      <p:tags r:id="rId1"/>
    </p:custDataLst>
    <p:extLst>
      <p:ext uri="{BB962C8B-B14F-4D97-AF65-F5344CB8AC3E}">
        <p14:creationId xmlns:p14="http://schemas.microsoft.com/office/powerpoint/2010/main" val="3006555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5F089B9-0D2B-3D41-B768-4382F7FBE165}"/>
              </a:ext>
              <a:ext uri="{C183D7F6-B498-43B3-948B-1728B52AA6E4}">
                <adec:decorative xmlns:adec="http://schemas.microsoft.com/office/drawing/2017/decorative" val="1"/>
              </a:ext>
            </a:extLst>
          </p:cNvPr>
          <p:cNvSpPr/>
          <p:nvPr/>
        </p:nvSpPr>
        <p:spPr>
          <a:xfrm>
            <a:off x="0" y="0"/>
            <a:ext cx="8784404" cy="6858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EC70768-6996-12FF-8444-A38480FB9089}"/>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43"/>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le 1">
            <a:extLst>
              <a:ext uri="{FF2B5EF4-FFF2-40B4-BE49-F238E27FC236}">
                <a16:creationId xmlns:a16="http://schemas.microsoft.com/office/drawing/2014/main" id="{99929FED-2A26-4482-AEC4-81E1D404958E}"/>
              </a:ext>
            </a:extLst>
          </p:cNvPr>
          <p:cNvSpPr>
            <a:spLocks noGrp="1"/>
          </p:cNvSpPr>
          <p:nvPr>
            <p:ph type="title"/>
          </p:nvPr>
        </p:nvSpPr>
        <p:spPr>
          <a:xfrm>
            <a:off x="328773" y="609601"/>
            <a:ext cx="7639449" cy="617034"/>
          </a:xfrm>
        </p:spPr>
        <p:txBody>
          <a:bodyPr>
            <a:normAutofit fontScale="90000"/>
          </a:bodyPr>
          <a:lstStyle/>
          <a:p>
            <a:r>
              <a:rPr lang="en-US" b="1" dirty="0">
                <a:latin typeface="Myriad Pro" panose="020B0503030403020204" pitchFamily="34" charset="0"/>
              </a:rPr>
              <a:t>What you will learn:</a:t>
            </a:r>
          </a:p>
        </p:txBody>
      </p:sp>
      <p:sp>
        <p:nvSpPr>
          <p:cNvPr id="3" name="Content Placeholder 2">
            <a:extLst>
              <a:ext uri="{FF2B5EF4-FFF2-40B4-BE49-F238E27FC236}">
                <a16:creationId xmlns:a16="http://schemas.microsoft.com/office/drawing/2014/main" id="{5C89C420-6C4A-4D96-953B-4D9E0C2B72B8}"/>
              </a:ext>
            </a:extLst>
          </p:cNvPr>
          <p:cNvSpPr>
            <a:spLocks noGrp="1"/>
          </p:cNvSpPr>
          <p:nvPr>
            <p:ph idx="1"/>
          </p:nvPr>
        </p:nvSpPr>
        <p:spPr>
          <a:xfrm>
            <a:off x="328773" y="1489754"/>
            <a:ext cx="6380371" cy="4612934"/>
          </a:xfrm>
        </p:spPr>
        <p:txBody>
          <a:bodyPr>
            <a:normAutofit/>
          </a:bodyPr>
          <a:lstStyle/>
          <a:p>
            <a:pPr>
              <a:lnSpc>
                <a:spcPct val="120000"/>
              </a:lnSpc>
              <a:buClr>
                <a:schemeClr val="accent2"/>
              </a:buClr>
            </a:pPr>
            <a:r>
              <a:rPr lang="en-US" sz="2400" dirty="0">
                <a:solidFill>
                  <a:schemeClr val="tx2"/>
                </a:solidFill>
                <a:latin typeface="Myriad Pro" panose="020B0503030403020204" pitchFamily="34" charset="0"/>
              </a:rPr>
              <a:t>Wisconsin State-Only Supplemental Security Income (SSI) non-financial and financial eligibility criteria</a:t>
            </a:r>
          </a:p>
          <a:p>
            <a:pPr>
              <a:lnSpc>
                <a:spcPct val="120000"/>
              </a:lnSpc>
              <a:buClr>
                <a:schemeClr val="accent2"/>
              </a:buClr>
            </a:pPr>
            <a:r>
              <a:rPr lang="en-US" sz="2400" dirty="0">
                <a:solidFill>
                  <a:schemeClr val="tx2"/>
                </a:solidFill>
                <a:latin typeface="Myriad Pro" panose="020B0503030403020204" pitchFamily="34" charset="0"/>
              </a:rPr>
              <a:t>How Continued Medicaid Eligibility 1619(b) applies to State-Only SSI recipients</a:t>
            </a:r>
          </a:p>
          <a:p>
            <a:pPr>
              <a:buClr>
                <a:schemeClr val="accent2"/>
              </a:buClr>
            </a:pPr>
            <a:endParaRPr lang="en-US" sz="2000" dirty="0"/>
          </a:p>
        </p:txBody>
      </p:sp>
    </p:spTree>
    <p:custDataLst>
      <p:tags r:id="rId1"/>
    </p:custDataLst>
    <p:extLst>
      <p:ext uri="{BB962C8B-B14F-4D97-AF65-F5344CB8AC3E}">
        <p14:creationId xmlns:p14="http://schemas.microsoft.com/office/powerpoint/2010/main" val="1790315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69B65AC-9797-AF6A-218B-5B47564B714F}"/>
              </a:ext>
              <a:ext uri="{C183D7F6-B498-43B3-948B-1728B52AA6E4}">
                <adec:decorative xmlns:adec="http://schemas.microsoft.com/office/drawing/2017/decorative" val="1"/>
              </a:ext>
            </a:extLst>
          </p:cNvPr>
          <p:cNvSpPr/>
          <p:nvPr/>
        </p:nvSpPr>
        <p:spPr>
          <a:xfrm>
            <a:off x="0" y="0"/>
            <a:ext cx="8784404" cy="6858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C758FF-4FB4-4DF8-86C9-F5CFA5F53D14}"/>
              </a:ext>
            </a:extLst>
          </p:cNvPr>
          <p:cNvSpPr>
            <a:spLocks noGrp="1"/>
          </p:cNvSpPr>
          <p:nvPr>
            <p:ph type="title"/>
          </p:nvPr>
        </p:nvSpPr>
        <p:spPr>
          <a:xfrm>
            <a:off x="441789" y="609601"/>
            <a:ext cx="4290924" cy="672790"/>
          </a:xfrm>
        </p:spPr>
        <p:txBody>
          <a:bodyPr anchor="t">
            <a:normAutofit fontScale="90000"/>
          </a:bodyPr>
          <a:lstStyle/>
          <a:p>
            <a:r>
              <a:rPr lang="en-US" b="1" dirty="0">
                <a:latin typeface="Myriad Pro" panose="020B0503030403020204" pitchFamily="34" charset="0"/>
              </a:rPr>
              <a:t>A Little History</a:t>
            </a:r>
          </a:p>
        </p:txBody>
      </p:sp>
      <p:sp>
        <p:nvSpPr>
          <p:cNvPr id="3" name="Content Placeholder 2">
            <a:extLst>
              <a:ext uri="{FF2B5EF4-FFF2-40B4-BE49-F238E27FC236}">
                <a16:creationId xmlns:a16="http://schemas.microsoft.com/office/drawing/2014/main" id="{25C16D22-F9D9-4D85-9514-F5B11E034697}"/>
              </a:ext>
            </a:extLst>
          </p:cNvPr>
          <p:cNvSpPr>
            <a:spLocks noGrp="1"/>
          </p:cNvSpPr>
          <p:nvPr>
            <p:ph idx="1"/>
          </p:nvPr>
        </p:nvSpPr>
        <p:spPr>
          <a:xfrm>
            <a:off x="426760" y="1695236"/>
            <a:ext cx="4305953" cy="4407452"/>
          </a:xfrm>
        </p:spPr>
        <p:txBody>
          <a:bodyPr>
            <a:normAutofit/>
          </a:bodyPr>
          <a:lstStyle/>
          <a:p>
            <a:pPr>
              <a:lnSpc>
                <a:spcPct val="120000"/>
              </a:lnSpc>
              <a:buClr>
                <a:schemeClr val="accent4"/>
              </a:buClr>
            </a:pPr>
            <a:r>
              <a:rPr lang="en-US" sz="2400" dirty="0">
                <a:solidFill>
                  <a:schemeClr val="tx2"/>
                </a:solidFill>
                <a:latin typeface="Myriad Pro" panose="020B0503030403020204" pitchFamily="34" charset="0"/>
              </a:rPr>
              <a:t>Wisconsin State-Only SSI</a:t>
            </a:r>
          </a:p>
          <a:p>
            <a:pPr>
              <a:lnSpc>
                <a:spcPct val="120000"/>
              </a:lnSpc>
              <a:buClr>
                <a:schemeClr val="accent4"/>
              </a:buClr>
            </a:pPr>
            <a:r>
              <a:rPr lang="en-US" sz="2400" dirty="0">
                <a:solidFill>
                  <a:schemeClr val="tx2"/>
                </a:solidFill>
                <a:latin typeface="Myriad Pro" panose="020B0503030403020204" pitchFamily="34" charset="0"/>
              </a:rPr>
              <a:t>Before 1996, an individual’s countable income was compared to the Federal Benefit Rate </a:t>
            </a:r>
            <a:r>
              <a:rPr lang="en-US" sz="2400" b="1" dirty="0">
                <a:solidFill>
                  <a:schemeClr val="tx2"/>
                </a:solidFill>
                <a:latin typeface="Myriad Pro" panose="020B0503030403020204" pitchFamily="34" charset="0"/>
              </a:rPr>
              <a:t>plus</a:t>
            </a:r>
            <a:r>
              <a:rPr lang="en-US" sz="2400" dirty="0">
                <a:solidFill>
                  <a:schemeClr val="tx2"/>
                </a:solidFill>
                <a:latin typeface="Myriad Pro" panose="020B0503030403020204" pitchFamily="34" charset="0"/>
              </a:rPr>
              <a:t> the Wisconsin State Supplement amount</a:t>
            </a:r>
          </a:p>
          <a:p>
            <a:pPr>
              <a:lnSpc>
                <a:spcPct val="120000"/>
              </a:lnSpc>
              <a:buClr>
                <a:schemeClr val="accent4"/>
              </a:buClr>
            </a:pPr>
            <a:r>
              <a:rPr lang="en-US" sz="2400" dirty="0">
                <a:solidFill>
                  <a:schemeClr val="tx2"/>
                </a:solidFill>
                <a:latin typeface="Myriad Pro" panose="020B0503030403020204" pitchFamily="34" charset="0"/>
              </a:rPr>
              <a:t>This is no longer the case</a:t>
            </a:r>
          </a:p>
          <a:p>
            <a:pPr>
              <a:buClr>
                <a:schemeClr val="accent4"/>
              </a:buClr>
            </a:pPr>
            <a:endParaRPr lang="en-US" sz="2000" dirty="0"/>
          </a:p>
          <a:p>
            <a:pPr>
              <a:buClr>
                <a:schemeClr val="accent4"/>
              </a:buClr>
            </a:pPr>
            <a:endParaRPr lang="en-US" sz="2000" dirty="0"/>
          </a:p>
        </p:txBody>
      </p:sp>
      <p:pic>
        <p:nvPicPr>
          <p:cNvPr id="19" name="Picture 18">
            <a:extLst>
              <a:ext uri="{FF2B5EF4-FFF2-40B4-BE49-F238E27FC236}">
                <a16:creationId xmlns:a16="http://schemas.microsoft.com/office/drawing/2014/main" id="{E1F06358-B7FF-1141-B8C8-CA9F2025C25B}"/>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07582" y="-6"/>
            <a:ext cx="6999446"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custDataLst>
      <p:tags r:id="rId1"/>
    </p:custDataLst>
    <p:extLst>
      <p:ext uri="{BB962C8B-B14F-4D97-AF65-F5344CB8AC3E}">
        <p14:creationId xmlns:p14="http://schemas.microsoft.com/office/powerpoint/2010/main" val="2242994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676F8FC-F309-E18E-8761-35A0D098AAF7}"/>
              </a:ext>
              <a:ext uri="{C183D7F6-B498-43B3-948B-1728B52AA6E4}">
                <adec:decorative xmlns:adec="http://schemas.microsoft.com/office/drawing/2017/decorative" val="1"/>
              </a:ext>
            </a:extLst>
          </p:cNvPr>
          <p:cNvSpPr/>
          <p:nvPr/>
        </p:nvSpPr>
        <p:spPr>
          <a:xfrm>
            <a:off x="3407576" y="0"/>
            <a:ext cx="8784404" cy="6858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5F0AAD-9025-4C6C-89ED-B8939802F920}"/>
              </a:ext>
            </a:extLst>
          </p:cNvPr>
          <p:cNvSpPr>
            <a:spLocks noGrp="1"/>
          </p:cNvSpPr>
          <p:nvPr>
            <p:ph type="title"/>
          </p:nvPr>
        </p:nvSpPr>
        <p:spPr>
          <a:xfrm>
            <a:off x="7342325" y="494869"/>
            <a:ext cx="3978011" cy="2184971"/>
          </a:xfrm>
        </p:spPr>
        <p:txBody>
          <a:bodyPr>
            <a:noAutofit/>
          </a:bodyPr>
          <a:lstStyle/>
          <a:p>
            <a:pPr>
              <a:lnSpc>
                <a:spcPct val="110000"/>
              </a:lnSpc>
            </a:pPr>
            <a:r>
              <a:rPr lang="en-US" sz="4800" b="1" dirty="0">
                <a:latin typeface="Myriad Pro" panose="020B0503030403020204" pitchFamily="34" charset="0"/>
              </a:rPr>
              <a:t>Changes in Wisconsin State Policy</a:t>
            </a:r>
          </a:p>
        </p:txBody>
      </p:sp>
      <p:pic>
        <p:nvPicPr>
          <p:cNvPr id="5" name="Picture 4">
            <a:extLst>
              <a:ext uri="{FF2B5EF4-FFF2-40B4-BE49-F238E27FC236}">
                <a16:creationId xmlns:a16="http://schemas.microsoft.com/office/drawing/2014/main" id="{2420D89B-C4D1-391E-B1A6-ACEA17281D92}"/>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8A9716D5-C749-4A9E-A795-59134319EE09}"/>
              </a:ext>
            </a:extLst>
          </p:cNvPr>
          <p:cNvSpPr>
            <a:spLocks noGrp="1"/>
          </p:cNvSpPr>
          <p:nvPr>
            <p:ph idx="1"/>
          </p:nvPr>
        </p:nvSpPr>
        <p:spPr>
          <a:xfrm>
            <a:off x="7202184" y="3044573"/>
            <a:ext cx="4258295" cy="3448693"/>
          </a:xfrm>
        </p:spPr>
        <p:txBody>
          <a:bodyPr>
            <a:normAutofit/>
          </a:bodyPr>
          <a:lstStyle/>
          <a:p>
            <a:pPr>
              <a:lnSpc>
                <a:spcPct val="120000"/>
              </a:lnSpc>
              <a:buClr>
                <a:srgbClr val="E70324"/>
              </a:buClr>
            </a:pPr>
            <a:r>
              <a:rPr lang="en-US" sz="2000" b="1" dirty="0">
                <a:solidFill>
                  <a:schemeClr val="tx2"/>
                </a:solidFill>
                <a:latin typeface="Myriad Pro" panose="020B0503030403020204" pitchFamily="34" charset="0"/>
              </a:rPr>
              <a:t>January 1996: </a:t>
            </a:r>
            <a:r>
              <a:rPr lang="en-US" sz="2000" dirty="0">
                <a:solidFill>
                  <a:schemeClr val="tx2"/>
                </a:solidFill>
                <a:latin typeface="Myriad Pro" panose="020B0503030403020204" pitchFamily="34" charset="0"/>
              </a:rPr>
              <a:t>WI adopted current eligibility rules for the state supplement (getting at least $1 of federal SSI)</a:t>
            </a:r>
          </a:p>
          <a:p>
            <a:pPr>
              <a:lnSpc>
                <a:spcPct val="120000"/>
              </a:lnSpc>
              <a:buClr>
                <a:srgbClr val="E70324"/>
              </a:buClr>
            </a:pPr>
            <a:r>
              <a:rPr lang="en-US" sz="2000" dirty="0">
                <a:solidFill>
                  <a:schemeClr val="tx2"/>
                </a:solidFill>
                <a:latin typeface="Myriad Pro" panose="020B0503030403020204" pitchFamily="34" charset="0"/>
              </a:rPr>
              <a:t>State-Only SSI program protects individuals getting only a portion of the state supplement</a:t>
            </a:r>
          </a:p>
        </p:txBody>
      </p:sp>
    </p:spTree>
    <p:custDataLst>
      <p:tags r:id="rId1"/>
    </p:custDataLst>
    <p:extLst>
      <p:ext uri="{BB962C8B-B14F-4D97-AF65-F5344CB8AC3E}">
        <p14:creationId xmlns:p14="http://schemas.microsoft.com/office/powerpoint/2010/main" val="1028661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B6B8F0B-0391-A1BA-3ABA-6E78556F00DC}"/>
              </a:ext>
              <a:ext uri="{C183D7F6-B498-43B3-948B-1728B52AA6E4}">
                <adec:decorative xmlns:adec="http://schemas.microsoft.com/office/drawing/2017/decorative" val="1"/>
              </a:ext>
            </a:extLst>
          </p:cNvPr>
          <p:cNvSpPr/>
          <p:nvPr/>
        </p:nvSpPr>
        <p:spPr>
          <a:xfrm>
            <a:off x="3407576" y="0"/>
            <a:ext cx="8784404" cy="6858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A8DA21-AC4A-4B42-A5E5-80E020534DBA}"/>
              </a:ext>
            </a:extLst>
          </p:cNvPr>
          <p:cNvSpPr>
            <a:spLocks noGrp="1"/>
          </p:cNvSpPr>
          <p:nvPr>
            <p:ph type="title"/>
          </p:nvPr>
        </p:nvSpPr>
        <p:spPr>
          <a:xfrm>
            <a:off x="7818537" y="539395"/>
            <a:ext cx="4076680" cy="909262"/>
          </a:xfrm>
        </p:spPr>
        <p:txBody>
          <a:bodyPr vert="horz" lIns="91440" tIns="45720" rIns="91440" bIns="45720" rtlCol="0" anchor="t">
            <a:normAutofit/>
          </a:bodyPr>
          <a:lstStyle/>
          <a:p>
            <a:r>
              <a:rPr lang="en-US" sz="4800" b="1" dirty="0">
                <a:latin typeface="Myriad Pro" panose="020B0503030403020204" pitchFamily="34" charset="0"/>
              </a:rPr>
              <a:t>State-Only SSI</a:t>
            </a:r>
          </a:p>
        </p:txBody>
      </p:sp>
      <p:sp>
        <p:nvSpPr>
          <p:cNvPr id="3" name="Content Placeholder 2">
            <a:extLst>
              <a:ext uri="{FF2B5EF4-FFF2-40B4-BE49-F238E27FC236}">
                <a16:creationId xmlns:a16="http://schemas.microsoft.com/office/drawing/2014/main" id="{59DF40E3-8F7F-45B6-B803-4A7F2D79ED90}"/>
              </a:ext>
            </a:extLst>
          </p:cNvPr>
          <p:cNvSpPr>
            <a:spLocks noGrp="1"/>
          </p:cNvSpPr>
          <p:nvPr>
            <p:ph type="body" idx="1"/>
          </p:nvPr>
        </p:nvSpPr>
        <p:spPr>
          <a:xfrm>
            <a:off x="7890456" y="1800225"/>
            <a:ext cx="4076680" cy="4829175"/>
          </a:xfrm>
        </p:spPr>
        <p:txBody>
          <a:bodyPr vert="horz" lIns="91440" tIns="45720" rIns="91440" bIns="45720" rtlCol="0" anchor="t">
            <a:noAutofit/>
          </a:bodyPr>
          <a:lstStyle/>
          <a:p>
            <a:pPr marL="342900" indent="-342900">
              <a:lnSpc>
                <a:spcPct val="120000"/>
              </a:lnSpc>
              <a:buClr>
                <a:schemeClr val="accent6"/>
              </a:buClr>
              <a:buFont typeface="Arial" panose="020B0604020202020204" pitchFamily="34" charset="0"/>
              <a:buChar char="•"/>
            </a:pPr>
            <a:r>
              <a:rPr lang="en-US" dirty="0">
                <a:solidFill>
                  <a:schemeClr val="tx2"/>
                </a:solidFill>
                <a:latin typeface="Myriad Pro" panose="020B0503030403020204" pitchFamily="34" charset="0"/>
              </a:rPr>
              <a:t>Ongoing State-Only SSI payments are all-or-nothing payments</a:t>
            </a:r>
          </a:p>
          <a:p>
            <a:pPr marL="342900" indent="-342900">
              <a:lnSpc>
                <a:spcPct val="120000"/>
              </a:lnSpc>
              <a:buClr>
                <a:schemeClr val="accent6"/>
              </a:buClr>
              <a:buFont typeface="Arial" panose="020B0604020202020204" pitchFamily="34" charset="0"/>
              <a:buChar char="•"/>
            </a:pPr>
            <a:r>
              <a:rPr lang="en-US" dirty="0">
                <a:solidFill>
                  <a:schemeClr val="tx2"/>
                </a:solidFill>
                <a:latin typeface="Myriad Pro" panose="020B0503030403020204" pitchFamily="34" charset="0"/>
              </a:rPr>
              <a:t>Payment amount is based on amount at the time of the rule change</a:t>
            </a:r>
          </a:p>
          <a:p>
            <a:pPr marL="342900" indent="-342900">
              <a:lnSpc>
                <a:spcPct val="120000"/>
              </a:lnSpc>
              <a:buClr>
                <a:schemeClr val="accent6"/>
              </a:buClr>
              <a:buFont typeface="Arial" panose="020B0604020202020204" pitchFamily="34" charset="0"/>
              <a:buChar char="•"/>
            </a:pPr>
            <a:r>
              <a:rPr lang="en-US" dirty="0">
                <a:solidFill>
                  <a:schemeClr val="tx2"/>
                </a:solidFill>
                <a:latin typeface="Myriad Pro" panose="020B0503030403020204" pitchFamily="34" charset="0"/>
              </a:rPr>
              <a:t>Amounts are not adjusted</a:t>
            </a:r>
          </a:p>
          <a:p>
            <a:pPr marL="342900" indent="-342900">
              <a:lnSpc>
                <a:spcPct val="120000"/>
              </a:lnSpc>
              <a:buClr>
                <a:schemeClr val="accent6"/>
              </a:buClr>
              <a:buFont typeface="Arial" panose="020B0604020202020204" pitchFamily="34" charset="0"/>
              <a:buChar char="•"/>
            </a:pPr>
            <a:r>
              <a:rPr lang="en-US" dirty="0">
                <a:solidFill>
                  <a:schemeClr val="tx2"/>
                </a:solidFill>
                <a:latin typeface="Myriad Pro" panose="020B0503030403020204" pitchFamily="34" charset="0"/>
              </a:rPr>
              <a:t>Non-financial and financial eligibility criteria</a:t>
            </a:r>
          </a:p>
        </p:txBody>
      </p:sp>
      <p:pic>
        <p:nvPicPr>
          <p:cNvPr id="8" name="Picture 7">
            <a:extLst>
              <a:ext uri="{FF2B5EF4-FFF2-40B4-BE49-F238E27FC236}">
                <a16:creationId xmlns:a16="http://schemas.microsoft.com/office/drawing/2014/main" id="{F39D4001-A9AC-B1D0-E161-429E48319638}"/>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 y="1"/>
            <a:ext cx="7665573" cy="6857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Tree>
    <p:custDataLst>
      <p:tags r:id="rId1"/>
    </p:custDataLst>
    <p:extLst>
      <p:ext uri="{BB962C8B-B14F-4D97-AF65-F5344CB8AC3E}">
        <p14:creationId xmlns:p14="http://schemas.microsoft.com/office/powerpoint/2010/main" val="3400088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417FAA-63DE-F18A-282F-7C64C5809539}"/>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rot="10800000" flipH="1">
            <a:off x="-1" y="9953"/>
            <a:ext cx="3534937" cy="6848046"/>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effectLst>
            <a:outerShdw blurRad="50800" dist="38100" algn="l" rotWithShape="0">
              <a:prstClr val="black">
                <a:alpha val="40000"/>
              </a:prstClr>
            </a:outerShdw>
          </a:effectLst>
        </p:spPr>
      </p:pic>
      <p:sp>
        <p:nvSpPr>
          <p:cNvPr id="5" name="Title 1">
            <a:extLst>
              <a:ext uri="{FF2B5EF4-FFF2-40B4-BE49-F238E27FC236}">
                <a16:creationId xmlns:a16="http://schemas.microsoft.com/office/drawing/2014/main" id="{75341025-DE8D-55B6-974F-47809A53ED39}"/>
              </a:ext>
            </a:extLst>
          </p:cNvPr>
          <p:cNvSpPr txBox="1">
            <a:spLocks noGrp="1"/>
          </p:cNvSpPr>
          <p:nvPr>
            <p:ph type="title" idx="4294967295"/>
          </p:nvPr>
        </p:nvSpPr>
        <p:spPr>
          <a:xfrm>
            <a:off x="194097" y="1903495"/>
            <a:ext cx="3208859" cy="35919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lang="en-US" sz="3600" dirty="0">
                <a:solidFill>
                  <a:schemeClr val="tx1">
                    <a:lumMod val="50000"/>
                  </a:schemeClr>
                </a:solidFill>
                <a:latin typeface="Myriad Pro" panose="020B0503030403020204" pitchFamily="34" charset="0"/>
              </a:rPr>
              <a:t>State-Only SSI</a:t>
            </a:r>
            <a:br>
              <a:rPr kumimoji="0" lang="en-US" sz="4800" b="1" i="0" u="none" strike="noStrike" kern="1200" cap="none" spc="0" normalizeH="0" baseline="0" noProof="0" dirty="0">
                <a:ln>
                  <a:noFill/>
                </a:ln>
                <a:solidFill>
                  <a:schemeClr val="tx2"/>
                </a:solidFill>
                <a:effectLst/>
                <a:uLnTx/>
                <a:uFillTx/>
                <a:latin typeface="Myriad Pro" panose="020B0503030403020204" pitchFamily="34" charset="0"/>
                <a:ea typeface="+mj-ea"/>
                <a:cs typeface="+mj-cs"/>
              </a:rPr>
            </a:br>
            <a:r>
              <a:rPr kumimoji="0" lang="en-US" sz="4800" b="1" i="0" u="none" strike="noStrike" kern="1200" cap="none" spc="0" normalizeH="0" baseline="0" noProof="0" dirty="0">
                <a:ln>
                  <a:noFill/>
                </a:ln>
                <a:solidFill>
                  <a:schemeClr val="tx2"/>
                </a:solidFill>
                <a:effectLst/>
                <a:uLnTx/>
                <a:uFillTx/>
                <a:latin typeface="Myriad Pro" panose="020B0503030403020204" pitchFamily="34" charset="0"/>
                <a:ea typeface="+mj-ea"/>
                <a:cs typeface="+mj-cs"/>
              </a:rPr>
              <a:t>Non-Financial Eligibility </a:t>
            </a:r>
          </a:p>
        </p:txBody>
      </p:sp>
      <p:sp>
        <p:nvSpPr>
          <p:cNvPr id="14" name="TextBox 13">
            <a:extLst>
              <a:ext uri="{FF2B5EF4-FFF2-40B4-BE49-F238E27FC236}">
                <a16:creationId xmlns:a16="http://schemas.microsoft.com/office/drawing/2014/main" id="{53366B58-2843-2349-E994-9CAA538220C0}"/>
              </a:ext>
            </a:extLst>
          </p:cNvPr>
          <p:cNvSpPr txBox="1"/>
          <p:nvPr/>
        </p:nvSpPr>
        <p:spPr>
          <a:xfrm>
            <a:off x="4718279" y="1770516"/>
            <a:ext cx="6018344" cy="461665"/>
          </a:xfrm>
          <a:prstGeom prst="rect">
            <a:avLst/>
          </a:prstGeom>
          <a:noFill/>
        </p:spPr>
        <p:txBody>
          <a:bodyPr wrap="square">
            <a:spAutoFit/>
          </a:bodyPr>
          <a:lstStyle/>
          <a:p>
            <a:pPr lvl="1"/>
            <a:r>
              <a:rPr lang="en-US" sz="2400" dirty="0">
                <a:solidFill>
                  <a:schemeClr val="tx1">
                    <a:lumMod val="50000"/>
                  </a:schemeClr>
                </a:solidFill>
                <a:latin typeface="Myriad Pro" panose="020B0503030403020204" pitchFamily="34" charset="0"/>
              </a:rPr>
              <a:t>Reside in Wisconsin</a:t>
            </a:r>
          </a:p>
        </p:txBody>
      </p:sp>
      <p:sp>
        <p:nvSpPr>
          <p:cNvPr id="16" name="TextBox 15">
            <a:extLst>
              <a:ext uri="{FF2B5EF4-FFF2-40B4-BE49-F238E27FC236}">
                <a16:creationId xmlns:a16="http://schemas.microsoft.com/office/drawing/2014/main" id="{513CB89E-3806-E5FB-E1F3-8EA043E3CEF7}"/>
              </a:ext>
            </a:extLst>
          </p:cNvPr>
          <p:cNvSpPr txBox="1"/>
          <p:nvPr/>
        </p:nvSpPr>
        <p:spPr>
          <a:xfrm>
            <a:off x="4557139" y="2880966"/>
            <a:ext cx="6306205" cy="944746"/>
          </a:xfrm>
          <a:prstGeom prst="rect">
            <a:avLst/>
          </a:prstGeom>
          <a:noFill/>
        </p:spPr>
        <p:txBody>
          <a:bodyPr wrap="square">
            <a:spAutoFit/>
          </a:bodyPr>
          <a:lstStyle/>
          <a:p>
            <a:pPr lvl="1">
              <a:lnSpc>
                <a:spcPct val="120000"/>
              </a:lnSpc>
            </a:pPr>
            <a:r>
              <a:rPr lang="en-US" sz="2400" dirty="0">
                <a:solidFill>
                  <a:schemeClr val="tx1">
                    <a:lumMod val="50000"/>
                  </a:schemeClr>
                </a:solidFill>
                <a:latin typeface="Myriad Pro" panose="020B0503030403020204" pitchFamily="34" charset="0"/>
              </a:rPr>
              <a:t>Live in an SSI allowable living arrangement (based on federal SSI rules) </a:t>
            </a:r>
          </a:p>
        </p:txBody>
      </p:sp>
      <p:sp>
        <p:nvSpPr>
          <p:cNvPr id="18" name="TextBox 17">
            <a:extLst>
              <a:ext uri="{FF2B5EF4-FFF2-40B4-BE49-F238E27FC236}">
                <a16:creationId xmlns:a16="http://schemas.microsoft.com/office/drawing/2014/main" id="{794F2A45-EDD4-9952-8862-B67C77B40B9D}"/>
              </a:ext>
            </a:extLst>
          </p:cNvPr>
          <p:cNvSpPr txBox="1"/>
          <p:nvPr/>
        </p:nvSpPr>
        <p:spPr>
          <a:xfrm>
            <a:off x="4645139" y="4404083"/>
            <a:ext cx="6172640" cy="461665"/>
          </a:xfrm>
          <a:prstGeom prst="rect">
            <a:avLst/>
          </a:prstGeom>
          <a:noFill/>
        </p:spPr>
        <p:txBody>
          <a:bodyPr wrap="square">
            <a:spAutoFit/>
          </a:bodyPr>
          <a:lstStyle/>
          <a:p>
            <a:pPr lvl="1"/>
            <a:r>
              <a:rPr lang="en-US" sz="2400" dirty="0">
                <a:solidFill>
                  <a:schemeClr val="tx1">
                    <a:lumMod val="50000"/>
                  </a:schemeClr>
                </a:solidFill>
                <a:latin typeface="Myriad Pro" panose="020B0503030403020204" pitchFamily="34" charset="0"/>
              </a:rPr>
              <a:t>Have a disability</a:t>
            </a:r>
          </a:p>
        </p:txBody>
      </p:sp>
      <p:sp>
        <p:nvSpPr>
          <p:cNvPr id="3" name="Content Placeholder 2">
            <a:extLst>
              <a:ext uri="{FF2B5EF4-FFF2-40B4-BE49-F238E27FC236}">
                <a16:creationId xmlns:a16="http://schemas.microsoft.com/office/drawing/2014/main" id="{B613EF1E-1457-440A-8E44-2D497295AF96}"/>
              </a:ext>
            </a:extLst>
          </p:cNvPr>
          <p:cNvSpPr>
            <a:spLocks noGrp="1"/>
          </p:cNvSpPr>
          <p:nvPr>
            <p:ph idx="1"/>
          </p:nvPr>
        </p:nvSpPr>
        <p:spPr>
          <a:xfrm>
            <a:off x="4638782" y="5468610"/>
            <a:ext cx="7166925" cy="944746"/>
          </a:xfrm>
        </p:spPr>
        <p:txBody>
          <a:bodyPr>
            <a:normAutofit fontScale="92500" lnSpcReduction="20000"/>
          </a:bodyPr>
          <a:lstStyle/>
          <a:p>
            <a:pPr marL="457200" lvl="1" indent="0">
              <a:lnSpc>
                <a:spcPct val="130000"/>
              </a:lnSpc>
              <a:buNone/>
            </a:pPr>
            <a:r>
              <a:rPr lang="en-US" sz="2600" dirty="0">
                <a:solidFill>
                  <a:schemeClr val="tx1">
                    <a:lumMod val="50000"/>
                  </a:schemeClr>
                </a:solidFill>
                <a:latin typeface="Myriad Pro" panose="020B0503030403020204" pitchFamily="34" charset="0"/>
              </a:rPr>
              <a:t>Complete the State-Only SSI Annual Eligibility Review</a:t>
            </a:r>
          </a:p>
          <a:p>
            <a:endParaRPr lang="en-US" dirty="0"/>
          </a:p>
        </p:txBody>
      </p:sp>
      <p:pic>
        <p:nvPicPr>
          <p:cNvPr id="8" name="Picture 2">
            <a:extLst>
              <a:ext uri="{FF2B5EF4-FFF2-40B4-BE49-F238E27FC236}">
                <a16:creationId xmlns:a16="http://schemas.microsoft.com/office/drawing/2014/main" id="{66D22685-B55F-2E44-C572-05D2C5E139C8}"/>
              </a:ext>
              <a:ext uri="{C183D7F6-B498-43B3-948B-1728B52AA6E4}">
                <adec:decorative xmlns:adec="http://schemas.microsoft.com/office/drawing/2017/decorative" val="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756611" y="1511152"/>
            <a:ext cx="1102270" cy="1061282"/>
          </a:xfrm>
          <a:prstGeom prst="ellipse">
            <a:avLst/>
          </a:prstGeom>
          <a:ln>
            <a:no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4B94231B-BEA6-23DE-C456-3E2A96AA7340}"/>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p:blipFill>
        <p:spPr bwMode="auto">
          <a:xfrm>
            <a:off x="3729036" y="2778991"/>
            <a:ext cx="1102270" cy="1061282"/>
          </a:xfrm>
          <a:prstGeom prst="ellipse">
            <a:avLst/>
          </a:prstGeom>
          <a:ln>
            <a:no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CD527DFB-18BD-0A4C-6788-0A68F2A1DA90}"/>
              </a:ext>
              <a:ext uri="{C183D7F6-B498-43B3-948B-1728B52AA6E4}">
                <adec:decorative xmlns:adec="http://schemas.microsoft.com/office/drawing/2017/decorative" val="1"/>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756611" y="4141704"/>
            <a:ext cx="1095913" cy="1055161"/>
          </a:xfrm>
          <a:prstGeom prst="ellipse">
            <a:avLst/>
          </a:prstGeom>
          <a:ln>
            <a:no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DFAECA38-FBCD-50E9-0E32-C12A32C6CA3B}"/>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p:blipFill>
        <p:spPr bwMode="auto">
          <a:xfrm>
            <a:off x="3750254" y="5352074"/>
            <a:ext cx="1102270" cy="1061282"/>
          </a:xfrm>
          <a:prstGeom prst="ellipse">
            <a:avLst/>
          </a:prstGeom>
          <a:ln>
            <a:no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2" descr="Woman and child roller-skating">
            <a:extLst>
              <a:ext uri="{FF2B5EF4-FFF2-40B4-BE49-F238E27FC236}">
                <a16:creationId xmlns:a16="http://schemas.microsoft.com/office/drawing/2014/main" id="{FF1AF240-975D-F9CD-B2E4-82F64C79C12B}"/>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5379" r="15379"/>
          <a:stretch/>
        </p:blipFill>
        <p:spPr bwMode="auto">
          <a:xfrm>
            <a:off x="3756611" y="291874"/>
            <a:ext cx="1102270" cy="1061282"/>
          </a:xfrm>
          <a:prstGeom prst="ellipse">
            <a:avLst/>
          </a:prstGeom>
          <a:ln>
            <a:no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FED47DF-81A9-7FAF-5D4F-94862B9B2C8B}"/>
              </a:ext>
            </a:extLst>
          </p:cNvPr>
          <p:cNvSpPr txBox="1"/>
          <p:nvPr/>
        </p:nvSpPr>
        <p:spPr>
          <a:xfrm>
            <a:off x="4574348" y="350142"/>
            <a:ext cx="6306205" cy="944746"/>
          </a:xfrm>
          <a:prstGeom prst="rect">
            <a:avLst/>
          </a:prstGeom>
          <a:noFill/>
        </p:spPr>
        <p:txBody>
          <a:bodyPr wrap="square">
            <a:spAutoFit/>
          </a:bodyPr>
          <a:lstStyle/>
          <a:p>
            <a:pPr lvl="1">
              <a:lnSpc>
                <a:spcPct val="120000"/>
              </a:lnSpc>
            </a:pPr>
            <a:r>
              <a:rPr lang="en-US" sz="2400" dirty="0">
                <a:solidFill>
                  <a:schemeClr val="tx1">
                    <a:lumMod val="50000"/>
                  </a:schemeClr>
                </a:solidFill>
                <a:latin typeface="Myriad Pro" panose="020B0503030403020204" pitchFamily="34" charset="0"/>
              </a:rPr>
              <a:t>Be grandfathered as a State-Only SSI Recipient in December 1995 </a:t>
            </a:r>
          </a:p>
        </p:txBody>
      </p:sp>
    </p:spTree>
    <p:custDataLst>
      <p:tags r:id="rId1"/>
    </p:custDataLst>
    <p:extLst>
      <p:ext uri="{BB962C8B-B14F-4D97-AF65-F5344CB8AC3E}">
        <p14:creationId xmlns:p14="http://schemas.microsoft.com/office/powerpoint/2010/main" val="4012852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C0FD3C-49BD-B00E-7652-4C3ED0DA0467}"/>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rot="10800000" flipH="1">
            <a:off x="-1" y="9953"/>
            <a:ext cx="3534937" cy="6848046"/>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effectLst>
            <a:outerShdw blurRad="50800" dist="38100" algn="l" rotWithShape="0">
              <a:prstClr val="black">
                <a:alpha val="40000"/>
              </a:prstClr>
            </a:outerShdw>
          </a:effectLst>
        </p:spPr>
      </p:pic>
      <p:sp>
        <p:nvSpPr>
          <p:cNvPr id="5" name="Title 1">
            <a:extLst>
              <a:ext uri="{FF2B5EF4-FFF2-40B4-BE49-F238E27FC236}">
                <a16:creationId xmlns:a16="http://schemas.microsoft.com/office/drawing/2014/main" id="{CF7599EB-A52C-83FB-FA0E-FE3B32A50526}"/>
              </a:ext>
            </a:extLst>
          </p:cNvPr>
          <p:cNvSpPr txBox="1">
            <a:spLocks noGrp="1"/>
          </p:cNvSpPr>
          <p:nvPr>
            <p:ph type="title" idx="4294967295"/>
          </p:nvPr>
        </p:nvSpPr>
        <p:spPr>
          <a:xfrm>
            <a:off x="196877" y="1869897"/>
            <a:ext cx="2803178" cy="32466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lang="en-US" sz="4800" dirty="0">
                <a:solidFill>
                  <a:schemeClr val="tx1">
                    <a:lumMod val="50000"/>
                  </a:schemeClr>
                </a:solidFill>
                <a:latin typeface="Myriad Pro" panose="020B0503030403020204" pitchFamily="34" charset="0"/>
              </a:rPr>
              <a:t>State-Only SSI</a:t>
            </a:r>
            <a:br>
              <a:rPr kumimoji="0" lang="en-US" sz="4800" b="1" i="0" u="none" strike="noStrike" kern="1200" cap="none" spc="0" normalizeH="0" baseline="0" noProof="0" dirty="0">
                <a:ln>
                  <a:noFill/>
                </a:ln>
                <a:solidFill>
                  <a:schemeClr val="tx2"/>
                </a:solidFill>
                <a:effectLst/>
                <a:uLnTx/>
                <a:uFillTx/>
                <a:latin typeface="Myriad Pro" panose="020B0503030403020204" pitchFamily="34" charset="0"/>
                <a:ea typeface="+mj-ea"/>
                <a:cs typeface="+mj-cs"/>
              </a:rPr>
            </a:br>
            <a:r>
              <a:rPr kumimoji="0" lang="en-US" sz="4800" b="1" i="0" u="none" strike="noStrike" kern="1200" cap="none" spc="0" normalizeH="0" baseline="0" noProof="0" dirty="0">
                <a:ln>
                  <a:noFill/>
                </a:ln>
                <a:solidFill>
                  <a:schemeClr val="tx2"/>
                </a:solidFill>
                <a:effectLst/>
                <a:uLnTx/>
                <a:uFillTx/>
                <a:latin typeface="Myriad Pro" panose="020B0503030403020204" pitchFamily="34" charset="0"/>
                <a:ea typeface="+mj-ea"/>
                <a:cs typeface="+mj-cs"/>
              </a:rPr>
              <a:t>Financial Eligibility </a:t>
            </a:r>
          </a:p>
        </p:txBody>
      </p:sp>
      <p:sp>
        <p:nvSpPr>
          <p:cNvPr id="3" name="Content Placeholder 2">
            <a:extLst>
              <a:ext uri="{FF2B5EF4-FFF2-40B4-BE49-F238E27FC236}">
                <a16:creationId xmlns:a16="http://schemas.microsoft.com/office/drawing/2014/main" id="{F9D7E7F8-C441-4DFE-A226-8EDEB3D6AF61}"/>
              </a:ext>
            </a:extLst>
          </p:cNvPr>
          <p:cNvSpPr>
            <a:spLocks noGrp="1"/>
          </p:cNvSpPr>
          <p:nvPr>
            <p:ph idx="1"/>
          </p:nvPr>
        </p:nvSpPr>
        <p:spPr>
          <a:xfrm>
            <a:off x="5055127" y="3094619"/>
            <a:ext cx="6357113" cy="956442"/>
          </a:xfrm>
        </p:spPr>
        <p:txBody>
          <a:bodyPr>
            <a:normAutofit lnSpcReduction="10000"/>
          </a:bodyPr>
          <a:lstStyle/>
          <a:p>
            <a:pPr marL="0" indent="0">
              <a:lnSpc>
                <a:spcPct val="120000"/>
              </a:lnSpc>
              <a:buNone/>
            </a:pPr>
            <a:r>
              <a:rPr lang="en-US" sz="2400" dirty="0">
                <a:solidFill>
                  <a:schemeClr val="tx1">
                    <a:lumMod val="50000"/>
                  </a:schemeClr>
                </a:solidFill>
                <a:latin typeface="Myriad Pro" panose="020B0503030403020204" pitchFamily="34" charset="0"/>
              </a:rPr>
              <a:t>State-Only SSI has both asset and income limits for eligibility</a:t>
            </a:r>
          </a:p>
          <a:p>
            <a:endParaRPr lang="en-US" dirty="0"/>
          </a:p>
        </p:txBody>
      </p:sp>
      <p:pic>
        <p:nvPicPr>
          <p:cNvPr id="9" name="Picture 2">
            <a:extLst>
              <a:ext uri="{FF2B5EF4-FFF2-40B4-BE49-F238E27FC236}">
                <a16:creationId xmlns:a16="http://schemas.microsoft.com/office/drawing/2014/main" id="{D1A2D117-B363-15C7-96C3-CFD96F2C6661}"/>
              </a:ext>
              <a:ext uri="{C183D7F6-B498-43B3-948B-1728B52AA6E4}">
                <adec:decorative xmlns:adec="http://schemas.microsoft.com/office/drawing/2017/decorative" val="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p:blipFill>
        <p:spPr bwMode="auto">
          <a:xfrm>
            <a:off x="3743897" y="2962572"/>
            <a:ext cx="1102270" cy="1061282"/>
          </a:xfrm>
          <a:prstGeom prst="ellipse">
            <a:avLst/>
          </a:prstGeom>
          <a:ln>
            <a:no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42215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A5BF56-659E-8ED1-5637-F4503A98D626}"/>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rot="16200000" flipH="1">
            <a:off x="4783606" y="-4829776"/>
            <a:ext cx="2623069" cy="12190281"/>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A057BF86-3AC8-479C-8A59-93E264BFA9C6}"/>
              </a:ext>
            </a:extLst>
          </p:cNvPr>
          <p:cNvSpPr>
            <a:spLocks noGrp="1"/>
          </p:cNvSpPr>
          <p:nvPr>
            <p:ph type="title"/>
          </p:nvPr>
        </p:nvSpPr>
        <p:spPr>
          <a:xfrm>
            <a:off x="396766" y="473998"/>
            <a:ext cx="10515600" cy="920462"/>
          </a:xfrm>
        </p:spPr>
        <p:txBody>
          <a:bodyPr anchor="t">
            <a:normAutofit/>
          </a:bodyPr>
          <a:lstStyle/>
          <a:p>
            <a:r>
              <a:rPr lang="en-US" sz="4800" b="1" dirty="0">
                <a:solidFill>
                  <a:schemeClr val="tx2"/>
                </a:solidFill>
                <a:latin typeface="Myriad Pro" panose="020B0503030403020204" pitchFamily="34" charset="0"/>
              </a:rPr>
              <a:t>Asset Limit</a:t>
            </a:r>
          </a:p>
        </p:txBody>
      </p:sp>
      <p:sp>
        <p:nvSpPr>
          <p:cNvPr id="3" name="Content Placeholder 2">
            <a:extLst>
              <a:ext uri="{FF2B5EF4-FFF2-40B4-BE49-F238E27FC236}">
                <a16:creationId xmlns:a16="http://schemas.microsoft.com/office/drawing/2014/main" id="{A270EFF5-58CC-4C6D-AEC7-FB6627B25473}"/>
              </a:ext>
            </a:extLst>
          </p:cNvPr>
          <p:cNvSpPr>
            <a:spLocks noGrp="1"/>
          </p:cNvSpPr>
          <p:nvPr>
            <p:ph idx="1"/>
          </p:nvPr>
        </p:nvSpPr>
        <p:spPr>
          <a:xfrm>
            <a:off x="396766" y="1394460"/>
            <a:ext cx="10957034" cy="612775"/>
          </a:xfrm>
        </p:spPr>
        <p:txBody>
          <a:bodyPr>
            <a:normAutofit/>
          </a:bodyPr>
          <a:lstStyle/>
          <a:p>
            <a:pPr marL="0" indent="0">
              <a:buNone/>
            </a:pPr>
            <a:r>
              <a:rPr lang="en-US" sz="3200" dirty="0">
                <a:solidFill>
                  <a:schemeClr val="tx2"/>
                </a:solidFill>
                <a:latin typeface="Myriad Pro" panose="020B0503030403020204" pitchFamily="34" charset="0"/>
              </a:rPr>
              <a:t>Countable assets must be less than:</a:t>
            </a:r>
          </a:p>
        </p:txBody>
      </p:sp>
      <p:sp>
        <p:nvSpPr>
          <p:cNvPr id="7" name="TextBox 6">
            <a:extLst>
              <a:ext uri="{FF2B5EF4-FFF2-40B4-BE49-F238E27FC236}">
                <a16:creationId xmlns:a16="http://schemas.microsoft.com/office/drawing/2014/main" id="{3860D6EA-58AB-9FED-F3A6-A6E53E76681D}"/>
              </a:ext>
            </a:extLst>
          </p:cNvPr>
          <p:cNvSpPr txBox="1"/>
          <p:nvPr/>
        </p:nvSpPr>
        <p:spPr>
          <a:xfrm>
            <a:off x="2273964" y="5296609"/>
            <a:ext cx="2942897" cy="954107"/>
          </a:xfrm>
          <a:prstGeom prst="rect">
            <a:avLst/>
          </a:prstGeom>
          <a:noFill/>
        </p:spPr>
        <p:txBody>
          <a:bodyPr wrap="square">
            <a:spAutoFit/>
          </a:bodyPr>
          <a:lstStyle/>
          <a:p>
            <a:pPr algn="ctr"/>
            <a:r>
              <a:rPr lang="en-US" sz="2800" b="1" dirty="0">
                <a:solidFill>
                  <a:schemeClr val="tx2"/>
                </a:solidFill>
                <a:latin typeface="Myriad Pro" panose="020B0503030403020204" pitchFamily="34" charset="0"/>
              </a:rPr>
              <a:t>$2,000 </a:t>
            </a:r>
          </a:p>
          <a:p>
            <a:pPr algn="ctr"/>
            <a:r>
              <a:rPr lang="en-US" sz="2800" dirty="0">
                <a:solidFill>
                  <a:schemeClr val="tx2"/>
                </a:solidFill>
                <a:latin typeface="Myriad Pro" panose="020B0503030403020204" pitchFamily="34" charset="0"/>
              </a:rPr>
              <a:t>for an individual</a:t>
            </a:r>
          </a:p>
        </p:txBody>
      </p:sp>
      <p:sp>
        <p:nvSpPr>
          <p:cNvPr id="9" name="TextBox 8">
            <a:extLst>
              <a:ext uri="{FF2B5EF4-FFF2-40B4-BE49-F238E27FC236}">
                <a16:creationId xmlns:a16="http://schemas.microsoft.com/office/drawing/2014/main" id="{EDD33837-E8B5-41DA-47D8-BB19278B0196}"/>
              </a:ext>
            </a:extLst>
          </p:cNvPr>
          <p:cNvSpPr txBox="1"/>
          <p:nvPr/>
        </p:nvSpPr>
        <p:spPr>
          <a:xfrm>
            <a:off x="6855517" y="5291324"/>
            <a:ext cx="2448910" cy="954107"/>
          </a:xfrm>
          <a:prstGeom prst="rect">
            <a:avLst/>
          </a:prstGeom>
          <a:noFill/>
        </p:spPr>
        <p:txBody>
          <a:bodyPr wrap="square">
            <a:spAutoFit/>
          </a:bodyPr>
          <a:lstStyle/>
          <a:p>
            <a:pPr algn="ctr"/>
            <a:r>
              <a:rPr lang="en-US" sz="2800" b="1" dirty="0">
                <a:solidFill>
                  <a:schemeClr val="tx2"/>
                </a:solidFill>
                <a:latin typeface="Myriad Pro" panose="020B0503030403020204" pitchFamily="34" charset="0"/>
              </a:rPr>
              <a:t>$3,000</a:t>
            </a:r>
          </a:p>
          <a:p>
            <a:pPr algn="ctr"/>
            <a:r>
              <a:rPr lang="en-US" sz="2800" dirty="0">
                <a:solidFill>
                  <a:schemeClr val="tx2"/>
                </a:solidFill>
                <a:latin typeface="Myriad Pro" panose="020B0503030403020204" pitchFamily="34" charset="0"/>
              </a:rPr>
              <a:t>for a couple</a:t>
            </a:r>
          </a:p>
        </p:txBody>
      </p:sp>
      <p:pic>
        <p:nvPicPr>
          <p:cNvPr id="13" name="Picture 12">
            <a:extLst>
              <a:ext uri="{FF2B5EF4-FFF2-40B4-BE49-F238E27FC236}">
                <a16:creationId xmlns:a16="http://schemas.microsoft.com/office/drawing/2014/main" id="{597D0C1E-6486-3C2A-5882-DC7B08CC7DB1}"/>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97622" y="2837011"/>
            <a:ext cx="2295581" cy="2139345"/>
          </a:xfrm>
          <a:prstGeom prst="ellipse">
            <a:avLst/>
          </a:prstGeom>
          <a:ln>
            <a:noFill/>
          </a:ln>
          <a:effectLst>
            <a:outerShdw blurRad="50800" dist="38100" algn="l" rotWithShape="0">
              <a:prstClr val="black">
                <a:alpha val="40000"/>
              </a:prstClr>
            </a:outerShdw>
          </a:effectLst>
        </p:spPr>
      </p:pic>
      <p:pic>
        <p:nvPicPr>
          <p:cNvPr id="11" name="Picture 10">
            <a:extLst>
              <a:ext uri="{FF2B5EF4-FFF2-40B4-BE49-F238E27FC236}">
                <a16:creationId xmlns:a16="http://schemas.microsoft.com/office/drawing/2014/main" id="{D4318C54-20EC-EA4A-2263-9520360EA591}"/>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942957" y="2825581"/>
            <a:ext cx="2274030" cy="2155374"/>
          </a:xfrm>
          <a:prstGeom prst="ellipse">
            <a:avLst/>
          </a:prstGeom>
          <a:ln>
            <a:noFill/>
          </a:ln>
          <a:effectLst>
            <a:outerShdw blurRad="50800" dist="38100" algn="l" rotWithShape="0">
              <a:prstClr val="black">
                <a:alpha val="40000"/>
              </a:prstClr>
            </a:outerShdw>
          </a:effectLst>
        </p:spPr>
      </p:pic>
    </p:spTree>
    <p:custDataLst>
      <p:tags r:id="rId1"/>
    </p:custDataLst>
    <p:extLst>
      <p:ext uri="{BB962C8B-B14F-4D97-AF65-F5344CB8AC3E}">
        <p14:creationId xmlns:p14="http://schemas.microsoft.com/office/powerpoint/2010/main" val="4231467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AFB0021-E53F-240E-FCEC-D831CF98C4A7}"/>
              </a:ext>
              <a:ext uri="{C183D7F6-B498-43B3-948B-1728B52AA6E4}">
                <adec:decorative xmlns:adec="http://schemas.microsoft.com/office/drawing/2017/decorative" val="1"/>
              </a:ext>
            </a:extLst>
          </p:cNvPr>
          <p:cNvSpPr/>
          <p:nvPr/>
        </p:nvSpPr>
        <p:spPr>
          <a:xfrm>
            <a:off x="-15028" y="0"/>
            <a:ext cx="12207008" cy="6858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1A7AFB-86D9-4ACC-8CA4-83A345BD61CE}"/>
              </a:ext>
            </a:extLst>
          </p:cNvPr>
          <p:cNvSpPr>
            <a:spLocks noGrp="1"/>
          </p:cNvSpPr>
          <p:nvPr>
            <p:ph type="title"/>
          </p:nvPr>
        </p:nvSpPr>
        <p:spPr>
          <a:xfrm>
            <a:off x="349321" y="609600"/>
            <a:ext cx="4383391" cy="1330839"/>
          </a:xfrm>
        </p:spPr>
        <p:txBody>
          <a:bodyPr anchor="t">
            <a:normAutofit/>
          </a:bodyPr>
          <a:lstStyle/>
          <a:p>
            <a:r>
              <a:rPr lang="en-US" sz="4800" b="1" dirty="0">
                <a:solidFill>
                  <a:schemeClr val="tx2"/>
                </a:solidFill>
                <a:latin typeface="Myriad Pro" panose="020B0503030403020204" pitchFamily="34" charset="0"/>
              </a:rPr>
              <a:t>Income Limit</a:t>
            </a:r>
          </a:p>
        </p:txBody>
      </p:sp>
      <p:sp>
        <p:nvSpPr>
          <p:cNvPr id="3" name="Content Placeholder 2">
            <a:extLst>
              <a:ext uri="{FF2B5EF4-FFF2-40B4-BE49-F238E27FC236}">
                <a16:creationId xmlns:a16="http://schemas.microsoft.com/office/drawing/2014/main" id="{E46683E7-DFDC-4F51-BA26-DCAA59DDF0E1}"/>
              </a:ext>
            </a:extLst>
          </p:cNvPr>
          <p:cNvSpPr>
            <a:spLocks noGrp="1"/>
          </p:cNvSpPr>
          <p:nvPr>
            <p:ph idx="1"/>
          </p:nvPr>
        </p:nvSpPr>
        <p:spPr>
          <a:xfrm>
            <a:off x="349321" y="1602769"/>
            <a:ext cx="3946455" cy="4499919"/>
          </a:xfrm>
        </p:spPr>
        <p:txBody>
          <a:bodyPr>
            <a:normAutofit/>
          </a:bodyPr>
          <a:lstStyle/>
          <a:p>
            <a:pPr marL="0" indent="0">
              <a:lnSpc>
                <a:spcPct val="120000"/>
              </a:lnSpc>
              <a:buNone/>
            </a:pPr>
            <a:r>
              <a:rPr lang="en-US" sz="2400" dirty="0">
                <a:solidFill>
                  <a:schemeClr val="tx2"/>
                </a:solidFill>
              </a:rPr>
              <a:t>An individual can lose eligibility for State-Only SSI if their countable income exceeds the State-Only SSI Countable Income Threshold.</a:t>
            </a:r>
          </a:p>
        </p:txBody>
      </p:sp>
      <p:pic>
        <p:nvPicPr>
          <p:cNvPr id="5" name="Picture 4">
            <a:extLst>
              <a:ext uri="{FF2B5EF4-FFF2-40B4-BE49-F238E27FC236}">
                <a16:creationId xmlns:a16="http://schemas.microsoft.com/office/drawing/2014/main" id="{EC0DBDDE-4FA2-DEB3-3D27-1CC32693FC42}"/>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custDataLst>
      <p:tags r:id="rId1"/>
    </p:custDataLst>
    <p:extLst>
      <p:ext uri="{BB962C8B-B14F-4D97-AF65-F5344CB8AC3E}">
        <p14:creationId xmlns:p14="http://schemas.microsoft.com/office/powerpoint/2010/main" val="25945597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iZGpx4N1"/>
  <p:tag name="ARTICULATE_DESIGN_ID_1_OFFICE THEME" val="fw3IU8jp"/>
  <p:tag name="ARTICULATE_SLIDE_THUMBNAIL_REFRESH" val="1"/>
  <p:tag name="SECTOMILLISECCONVERTED" val="1"/>
  <p:tag name="MMPROD_NEXTUNIQUEID" val="10009"/>
  <p:tag name="MMPROD_UIDATA" val="&lt;database version=&quot;10.0&quot;&gt;&lt;object type=&quot;1&quot; unique_id=&quot;10001&quot;&gt;&lt;object type=&quot;2&quot; unique_id=&quot;10055&quot;&gt;&lt;object type=&quot;3&quot; unique_id=&quot;10056&quot;&gt;&lt;property id=&quot;20148&quot; value=&quot;5&quot;/&gt;&lt;property id=&quot;20300&quot; value=&quot;Slide 1&quot;/&gt;&lt;property id=&quot;20307&quot; value=&quot;278&quot;/&gt;&lt;/object&gt;&lt;object type=&quot;3&quot; unique_id=&quot;10058&quot;&gt;&lt;property id=&quot;20148&quot; value=&quot;5&quot;/&gt;&lt;property id=&quot;20300&quot; value=&quot;Slide 2 - &amp;quot;What you will learn:&amp;quot;&quot;/&gt;&lt;property id=&quot;20307&quot; value=&quot;279&quot;/&gt;&lt;/object&gt;&lt;object type=&quot;3&quot; unique_id=&quot;10059&quot;&gt;&lt;property id=&quot;20148&quot; value=&quot;5&quot;/&gt;&lt;property id=&quot;20300&quot; value=&quot;Slide 3 - &amp;quot;A Little History&amp;quot;&quot;/&gt;&lt;property id=&quot;20307&quot; value=&quot;280&quot;/&gt;&lt;/object&gt;&lt;object type=&quot;3&quot; unique_id=&quot;10060&quot;&gt;&lt;property id=&quot;20148&quot; value=&quot;5&quot;/&gt;&lt;property id=&quot;20300&quot; value=&quot;Slide 4 - &amp;quot;Changes in Wisconsin State Policy&amp;quot;&quot;/&gt;&lt;property id=&quot;20307&quot; value=&quot;281&quot;/&gt;&lt;/object&gt;&lt;object type=&quot;3&quot; unique_id=&quot;10061&quot;&gt;&lt;property id=&quot;20148&quot; value=&quot;5&quot;/&gt;&lt;property id=&quot;20300&quot; value=&quot;Slide 5 - &amp;quot;State-Only SSI&amp;quot;&quot;/&gt;&lt;property id=&quot;20307&quot; value=&quot;282&quot;/&gt;&lt;/object&gt;&lt;object type=&quot;3&quot; unique_id=&quot;10062&quot;&gt;&lt;property id=&quot;20148&quot; value=&quot;5&quot;/&gt;&lt;property id=&quot;20300&quot; value=&quot;Slide 6 - &amp;quot;State-Only SSI Non-Financial Eligibility &amp;quot;&quot;/&gt;&lt;property id=&quot;20307&quot; value=&quot;283&quot;/&gt;&lt;/object&gt;&lt;object type=&quot;3&quot; unique_id=&quot;10063&quot;&gt;&lt;property id=&quot;20148&quot; value=&quot;5&quot;/&gt;&lt;property id=&quot;20300&quot; value=&quot;Slide 7 - &amp;quot;State-Only SSI Financial Eligibility &amp;quot;&quot;/&gt;&lt;property id=&quot;20307&quot; value=&quot;284&quot;/&gt;&lt;/object&gt;&lt;object type=&quot;3&quot; unique_id=&quot;10064&quot;&gt;&lt;property id=&quot;20148&quot; value=&quot;5&quot;/&gt;&lt;property id=&quot;20300&quot; value=&quot;Slide 8 - &amp;quot;Asset Limit&amp;quot;&quot;/&gt;&lt;property id=&quot;20307&quot; value=&quot;285&quot;/&gt;&lt;/object&gt;&lt;object type=&quot;3&quot; unique_id=&quot;10065&quot;&gt;&lt;property id=&quot;20148&quot; value=&quot;5&quot;/&gt;&lt;property id=&quot;20300&quot; value=&quot;Slide 9 - &amp;quot;Income Limit&amp;quot;&quot;/&gt;&lt;property id=&quot;20307&quot; value=&quot;286&quot;/&gt;&lt;/object&gt;&lt;object type=&quot;3&quot; unique_id=&quot;10066&quot;&gt;&lt;property id=&quot;20148&quot; value=&quot;5&quot;/&gt;&lt;property id=&quot;20300&quot; value=&quot;Slide 10 - &amp;quot;Countable Income &amp;quot;&quot;/&gt;&lt;property id=&quot;20307&quot; value=&quot;287&quot;/&gt;&lt;/object&gt;&lt;object type=&quot;3&quot; unique_id=&quot;10067&quot;&gt;&lt;property id=&quot;20148&quot; value=&quot;5&quot;/&gt;&lt;property id=&quot;20300&quot; value=&quot;Slide 11 - &amp;quot;Unearned Income&amp;quot;&quot;/&gt;&lt;property id=&quot;20307&quot; value=&quot;288&quot;/&gt;&lt;/object&gt;&lt;object type=&quot;3&quot; unique_id=&quot;10068&quot;&gt;&lt;property id=&quot;20148&quot; value=&quot;5&quot;/&gt;&lt;property id=&quot;20300&quot; value=&quot;Slide 12 - &amp;quot;Earned Income&amp;quot;&quot;/&gt;&lt;property id=&quot;20307&quot; value=&quot;289&quot;/&gt;&lt;/object&gt;&lt;object type=&quot;3&quot; unique_id=&quot;10069&quot;&gt;&lt;property id=&quot;20148&quot; value=&quot;5&quot;/&gt;&lt;property id=&quot;20300&quot; value=&quot;Slide 13 - &amp;quot;Continued Medicaid Eligibility 1619(b)&amp;quot;&quot;/&gt;&lt;property id=&quot;20307&quot; value=&quot;290&quot;/&gt;&lt;/object&gt;&lt;object type=&quot;3&quot; unique_id=&quot;10070&quot;&gt;&lt;property id=&quot;20148&quot; value=&quot;5&quot;/&gt;&lt;property id=&quot;20300&quot; value=&quot;Slide 14 - &amp;quot;Termination of  State-Only SSI &amp;quot;&quot;/&gt;&lt;property id=&quot;20307&quot; value=&quot;291&quot;/&gt;&lt;/object&gt;&lt;object type=&quot;3&quot; unique_id=&quot;10071&quot;&gt;&lt;property id=&quot;20148&quot; value=&quot;5&quot;/&gt;&lt;property id=&quot;20300&quot; value=&quot;Slide 15 - &amp;quot;Wisconsin State-Only Supplemental Security Income (SSI) Resources&amp;quot;&quot;/&gt;&lt;property id=&quot;20307&quot; value=&quot;292&quot;/&gt;&lt;/object&gt;&lt;object type=&quot;3&quot; unique_id=&quot;10072&quot;&gt;&lt;property id=&quot;20148&quot; value=&quot;5&quot;/&gt;&lt;property id=&quot;20300&quot; value=&quot;Slide 16 - &amp;quot;Thank you!&amp;quot;&quot;/&gt;&lt;property id=&quot;20307&quot; value=&quot;308&quot;/&gt;&lt;/object&gt;&lt;/object&gt;&lt;object type=&quot;8&quot; unique_id=&quot;10091&quot;&gt;&lt;/object&gt;&lt;/object&gt;&lt;/database&gt;"/>
  <p:tag name="ARTICULATE_SLIDE_COUNT" val="1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ERI-2023">
      <a:dk1>
        <a:srgbClr val="005288"/>
      </a:dk1>
      <a:lt1>
        <a:sysClr val="window" lastClr="FFFFFF"/>
      </a:lt1>
      <a:dk2>
        <a:srgbClr val="000000"/>
      </a:dk2>
      <a:lt2>
        <a:srgbClr val="FFF2CC"/>
      </a:lt2>
      <a:accent1>
        <a:srgbClr val="005288"/>
      </a:accent1>
      <a:accent2>
        <a:srgbClr val="DEB407"/>
      </a:accent2>
      <a:accent3>
        <a:srgbClr val="47C3D3"/>
      </a:accent3>
      <a:accent4>
        <a:srgbClr val="00AA55"/>
      </a:accent4>
      <a:accent5>
        <a:srgbClr val="B8860B"/>
      </a:accent5>
      <a:accent6>
        <a:srgbClr val="007FAA"/>
      </a:accent6>
      <a:hlink>
        <a:srgbClr val="007FAA"/>
      </a:hlink>
      <a:folHlink>
        <a:srgbClr val="007F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RI-2023">
      <a:dk1>
        <a:srgbClr val="005288"/>
      </a:dk1>
      <a:lt1>
        <a:sysClr val="window" lastClr="FFFFFF"/>
      </a:lt1>
      <a:dk2>
        <a:srgbClr val="000000"/>
      </a:dk2>
      <a:lt2>
        <a:srgbClr val="FFF2CC"/>
      </a:lt2>
      <a:accent1>
        <a:srgbClr val="005288"/>
      </a:accent1>
      <a:accent2>
        <a:srgbClr val="DEB407"/>
      </a:accent2>
      <a:accent3>
        <a:srgbClr val="47C3D3"/>
      </a:accent3>
      <a:accent4>
        <a:srgbClr val="00AA55"/>
      </a:accent4>
      <a:accent5>
        <a:srgbClr val="B8860B"/>
      </a:accent5>
      <a:accent6>
        <a:srgbClr val="007FAA"/>
      </a:accent6>
      <a:hlink>
        <a:srgbClr val="007FAA"/>
      </a:hlink>
      <a:folHlink>
        <a:srgbClr val="007FAA"/>
      </a:folHlink>
    </a:clrScheme>
    <a:fontScheme name="Custom 14">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Course-Presentation__Win32_SW_v13" id="{99156217-B201-467D-9338-1EAAF4A7215F}" vid="{2828AED3-E4D3-4CA4-86CA-4D8E075E57D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AB4CD10FCCE840A9F7A60CFEA07643" ma:contentTypeVersion="16" ma:contentTypeDescription="Create a new document." ma:contentTypeScope="" ma:versionID="00379204ab73c62c2694260249453f6e">
  <xsd:schema xmlns:xsd="http://www.w3.org/2001/XMLSchema" xmlns:xs="http://www.w3.org/2001/XMLSchema" xmlns:p="http://schemas.microsoft.com/office/2006/metadata/properties" xmlns:ns2="54a9d15e-ee5c-48f1-9d99-365d542a9913" xmlns:ns3="4ba7d84b-d7bd-46b4-a66c-7a610aef47b7" targetNamespace="http://schemas.microsoft.com/office/2006/metadata/properties" ma:root="true" ma:fieldsID="be490ffd1bef00b84087fd4984f738fa" ns2:_="" ns3:_="">
    <xsd:import namespace="54a9d15e-ee5c-48f1-9d99-365d542a9913"/>
    <xsd:import namespace="4ba7d84b-d7bd-46b4-a66c-7a610aef47b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a9d15e-ee5c-48f1-9d99-365d542a99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3db4deb-8d57-425f-b55a-80c757add84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a7d84b-d7bd-46b4-a66c-7a610aef47b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5f04fa3-e4a5-44fd-aa02-cf510cf6520a}" ma:internalName="TaxCatchAll" ma:showField="CatchAllData" ma:web="4ba7d84b-d7bd-46b4-a66c-7a610aef47b7">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ba7d84b-d7bd-46b4-a66c-7a610aef47b7" xsi:nil="true"/>
    <lcf76f155ced4ddcb4097134ff3c332f xmlns="54a9d15e-ee5c-48f1-9d99-365d542a991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765271-764C-4D02-864B-B24E68154D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a9d15e-ee5c-48f1-9d99-365d542a9913"/>
    <ds:schemaRef ds:uri="4ba7d84b-d7bd-46b4-a66c-7a610aef47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6DF7A0-F08C-4D11-95FE-6A50AA734B0A}">
  <ds:schemaRefs>
    <ds:schemaRef ds:uri="http://schemas.microsoft.com/office/2006/documentManagement/types"/>
    <ds:schemaRef ds:uri="http://purl.org/dc/terms/"/>
    <ds:schemaRef ds:uri="http://schemas.microsoft.com/office/2006/metadata/properties"/>
    <ds:schemaRef ds:uri="http://www.w3.org/XML/1998/namespace"/>
    <ds:schemaRef ds:uri="http://purl.org/dc/dcmitype/"/>
    <ds:schemaRef ds:uri="http://purl.org/dc/elements/1.1/"/>
    <ds:schemaRef ds:uri="http://schemas.microsoft.com/office/infopath/2007/PartnerControls"/>
    <ds:schemaRef ds:uri="http://schemas.openxmlformats.org/package/2006/metadata/core-properties"/>
    <ds:schemaRef ds:uri="4ba7d84b-d7bd-46b4-a66c-7a610aef47b7"/>
    <ds:schemaRef ds:uri="54a9d15e-ee5c-48f1-9d99-365d542a9913"/>
  </ds:schemaRefs>
</ds:datastoreItem>
</file>

<file path=customXml/itemProps3.xml><?xml version="1.0" encoding="utf-8"?>
<ds:datastoreItem xmlns:ds="http://schemas.openxmlformats.org/officeDocument/2006/customXml" ds:itemID="{9BF049F8-1A8A-4647-A73B-321486E58B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6901</TotalTime>
  <Words>1368</Words>
  <Application>Microsoft Office PowerPoint</Application>
  <PresentationFormat>Widescreen</PresentationFormat>
  <Paragraphs>102</Paragraphs>
  <Slides>16</Slides>
  <Notes>16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Avenir Next LT Pro</vt:lpstr>
      <vt:lpstr>Calibri</vt:lpstr>
      <vt:lpstr>Calibri Light</vt:lpstr>
      <vt:lpstr>Myriad Pro</vt:lpstr>
      <vt:lpstr>Symbol</vt:lpstr>
      <vt:lpstr>Office Theme</vt:lpstr>
      <vt:lpstr>1_Office Theme</vt:lpstr>
      <vt:lpstr>PowerPoint Presentation</vt:lpstr>
      <vt:lpstr>What you will learn:</vt:lpstr>
      <vt:lpstr>A Little History</vt:lpstr>
      <vt:lpstr>Changes in Wisconsin State Policy</vt:lpstr>
      <vt:lpstr>State-Only SSI</vt:lpstr>
      <vt:lpstr>State-Only SSI Non-Financial Eligibility </vt:lpstr>
      <vt:lpstr>State-Only SSI Financial Eligibility </vt:lpstr>
      <vt:lpstr>Asset Limit</vt:lpstr>
      <vt:lpstr>Income Limit</vt:lpstr>
      <vt:lpstr>Countable Income </vt:lpstr>
      <vt:lpstr>Unearned Income</vt:lpstr>
      <vt:lpstr>Earned Income</vt:lpstr>
      <vt:lpstr>Continued Medicaid Eligibility 1619(b)</vt:lpstr>
      <vt:lpstr>Termination of  State-Only SSI </vt:lpstr>
      <vt:lpstr>Wisconsin State-Only Supplemental Security Income (SSI) 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Courtenay</dc:creator>
  <cp:lastModifiedBy>Theresa Kulow</cp:lastModifiedBy>
  <cp:revision>28</cp:revision>
  <dcterms:created xsi:type="dcterms:W3CDTF">2023-03-21T19:41:04Z</dcterms:created>
  <dcterms:modified xsi:type="dcterms:W3CDTF">2023-08-28T21:59:49Z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0x010100A1AB4CD10FCCE840A9F7A60CFEA07643</vt:lpwstr>
  </property>
  <property fmtid="{D5CDD505-2E9C-101B-9397-08002B2CF9AE}" pid="3" name="MediaServiceImageTags">
    <vt:lpwstr/>
  </property>
  <property fmtid="{D5CDD505-2E9C-101B-9397-08002B2CF9AE}" pid="4" name="ArticulateGUID">
    <vt:lpwstr>E47F7BCB-98C6-43DF-A3F5-B0BBB701455C</vt:lpwstr>
  </property>
  <property fmtid="{D5CDD505-2E9C-101B-9397-08002B2CF9AE}" pid="5" name="ArticulatePath">
    <vt:lpwstr>https://eriwi.sharepoint.com/sites/ERIAllStaff/Shared Documents/Shared/Training/BenefitsTraining/SocialSecurity/State SSI Supplement/script/slides_training on Wisconsin SSI Supplements</vt:lpwstr>
  </property>
</Properties>
</file>